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8"/>
  </p:notesMasterIdLst>
  <p:handoutMasterIdLst>
    <p:handoutMasterId r:id="rId29"/>
  </p:handoutMasterIdLst>
  <p:sldIdLst>
    <p:sldId id="287" r:id="rId2"/>
    <p:sldId id="275" r:id="rId3"/>
    <p:sldId id="277" r:id="rId4"/>
    <p:sldId id="278" r:id="rId5"/>
    <p:sldId id="280" r:id="rId6"/>
    <p:sldId id="276" r:id="rId7"/>
    <p:sldId id="279" r:id="rId8"/>
    <p:sldId id="281" r:id="rId9"/>
    <p:sldId id="282" r:id="rId10"/>
    <p:sldId id="285" r:id="rId11"/>
    <p:sldId id="283" r:id="rId12"/>
    <p:sldId id="284" r:id="rId13"/>
    <p:sldId id="286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300" r:id="rId26"/>
    <p:sldId id="29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Bedwel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A737B"/>
    <a:srgbClr val="45515B"/>
    <a:srgbClr val="00518D"/>
    <a:srgbClr val="63AD23"/>
    <a:srgbClr val="D8F2FB"/>
    <a:srgbClr val="D9F2FC"/>
    <a:srgbClr val="FFFFFF"/>
    <a:srgbClr val="004D8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89" autoAdjust="0"/>
    <p:restoredTop sz="99273" autoAdjust="0"/>
  </p:normalViewPr>
  <p:slideViewPr>
    <p:cSldViewPr snapToGrid="0" snapToObjects="1">
      <p:cViewPr varScale="1">
        <p:scale>
          <a:sx n="204" d="100"/>
          <a:sy n="204" d="100"/>
        </p:scale>
        <p:origin x="-1264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Proxima Nova Semibol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8A7CD-E581-B24F-B200-396DA5F5ADAC}" type="datetimeFigureOut">
              <a:rPr lang="en-US" smtClean="0">
                <a:latin typeface="Proxima Nova Semibold"/>
              </a:rPr>
              <a:t>11/06/15</a:t>
            </a:fld>
            <a:endParaRPr lang="en-US" dirty="0">
              <a:latin typeface="Proxima Nova Semibol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Proxima Nova S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E536F-9F20-9044-BF36-89A637B970DB}" type="slidenum">
              <a:rPr lang="en-US" smtClean="0">
                <a:latin typeface="Proxima Nova Semibold"/>
              </a:rPr>
              <a:t>‹#›</a:t>
            </a:fld>
            <a:endParaRPr lang="en-US" dirty="0">
              <a:latin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71654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oxima Nova Semibold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oxima Nova Semibold"/>
              </a:defRPr>
            </a:lvl1pPr>
          </a:lstStyle>
          <a:p>
            <a:fld id="{366712DD-6CE1-AC41-8FD3-157237F868D7}" type="datetimeFigureOut">
              <a:rPr lang="en-US" smtClean="0"/>
              <a:pPr/>
              <a:t>11/06/15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oxima Nova Semibold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oxima Nova Semibold"/>
              </a:defRPr>
            </a:lvl1pPr>
          </a:lstStyle>
          <a:p>
            <a:fld id="{33A141FF-8B71-F24C-8325-A6B6EC2DF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Proxima Nova Semibold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Proxima Nova Semibold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Proxima Nova Semibold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Proxima Nova Semibold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Proxima Nova Semibold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Relationship Id="rId11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37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.wdp"/><Relationship Id="rId5" Type="http://schemas.openxmlformats.org/officeDocument/2006/relationships/image" Target="../media/image41.png"/><Relationship Id="rId6" Type="http://schemas.microsoft.com/office/2007/relationships/hdphoto" Target="../media/hdphoto2.wdp"/><Relationship Id="rId7" Type="http://schemas.openxmlformats.org/officeDocument/2006/relationships/image" Target="../media/image42.png"/><Relationship Id="rId8" Type="http://schemas.microsoft.com/office/2007/relationships/hdphoto" Target="../media/hdphoto3.wdp"/><Relationship Id="rId9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505472" y="4057274"/>
            <a:ext cx="3906837" cy="2603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900" b="0" i="0" kern="0" cap="all" spc="80">
                <a:solidFill>
                  <a:srgbClr val="6A737B"/>
                </a:solidFill>
                <a:latin typeface="Proxima Nova Semibold"/>
                <a:cs typeface="Proxima Nova Semibold"/>
              </a:defRPr>
            </a:lvl1pPr>
            <a:lvl2pPr marL="457200" indent="0">
              <a:buFontTx/>
              <a:buNone/>
              <a:defRPr sz="1000" b="1" i="0" cap="all">
                <a:solidFill>
                  <a:srgbClr val="414042"/>
                </a:solidFill>
                <a:latin typeface="Brandon Grotesque"/>
              </a:defRPr>
            </a:lvl2pPr>
            <a:lvl3pPr marL="914400" indent="0">
              <a:buFontTx/>
              <a:buNone/>
              <a:defRPr sz="1000" b="1" i="0" cap="all">
                <a:solidFill>
                  <a:srgbClr val="414042"/>
                </a:solidFill>
                <a:latin typeface="Brandon Grotesque"/>
              </a:defRPr>
            </a:lvl3pPr>
            <a:lvl4pPr marL="1371600" indent="0">
              <a:buFontTx/>
              <a:buNone/>
              <a:defRPr sz="1000" b="1" i="0" cap="all">
                <a:solidFill>
                  <a:srgbClr val="414042"/>
                </a:solidFill>
                <a:latin typeface="Brandon Grotesque"/>
              </a:defRPr>
            </a:lvl4pPr>
            <a:lvl5pPr marL="1828800" indent="0">
              <a:buFontTx/>
              <a:buNone/>
              <a:defRPr sz="1000" b="1" i="0" cap="all">
                <a:solidFill>
                  <a:srgbClr val="414042"/>
                </a:solidFill>
                <a:latin typeface="Brandon Grotesque"/>
              </a:defRPr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828" y="2247817"/>
            <a:ext cx="7739705" cy="1350517"/>
          </a:xfrm>
        </p:spPr>
        <p:txBody>
          <a:bodyPr>
            <a:normAutofit/>
          </a:bodyPr>
          <a:lstStyle>
            <a:lvl1pPr algn="l">
              <a:lnSpc>
                <a:spcPts val="3820"/>
              </a:lnSpc>
              <a:defRPr sz="4000" b="0" i="0" cap="none" spc="100" baseline="0">
                <a:solidFill>
                  <a:srgbClr val="6A737B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05472" y="3995832"/>
            <a:ext cx="6701318" cy="45354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buSzPct val="150000"/>
            </a:pPr>
            <a:endParaRPr lang="en-US" dirty="0" smtClean="0">
              <a:solidFill>
                <a:srgbClr val="00518D"/>
              </a:solidFill>
              <a:latin typeface="Museo Slab 300"/>
              <a:cs typeface="Museo Slab 30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pic>
        <p:nvPicPr>
          <p:cNvPr id="8" name="Picture 7" descr="av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4" y="118472"/>
            <a:ext cx="1448607" cy="111937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6828" y="3368871"/>
            <a:ext cx="6702425" cy="519113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 dirty="0" smtClean="0">
                <a:solidFill>
                  <a:srgbClr val="00518D"/>
                </a:solidFill>
                <a:latin typeface="Museo Slab 300"/>
                <a:cs typeface="Museo Slab 300"/>
              </a:rPr>
              <a:t>Click to edit subtitle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7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-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5201" r="5131" b="215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60476" y="198700"/>
            <a:ext cx="7127717" cy="578819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7018" y="984857"/>
            <a:ext cx="8159781" cy="345538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9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-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5201" r="5131" b="215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27018" y="1382713"/>
            <a:ext cx="8159781" cy="3057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7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Abstract 1">
    <p:bg>
      <p:bgPr>
        <a:blipFill rotWithShape="1">
          <a:blip r:embed="rId2">
            <a:alphaModFix amt="5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35658" y="993496"/>
            <a:ext cx="8151141" cy="344674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60476" y="198700"/>
            <a:ext cx="7127717" cy="578819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1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Abstract 1">
    <p:bg>
      <p:bgPr>
        <a:blipFill rotWithShape="1">
          <a:blip r:embed="rId2">
            <a:alphaModFix amt="5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35658" y="1373188"/>
            <a:ext cx="8151141" cy="30670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8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-1.jpg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10066" r="45" b="16652"/>
          <a:stretch/>
        </p:blipFill>
        <p:spPr>
          <a:xfrm>
            <a:off x="-11189" y="1"/>
            <a:ext cx="9176962" cy="51637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457200" y="984857"/>
            <a:ext cx="8229600" cy="34553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60476" y="198700"/>
            <a:ext cx="7127717" cy="578819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-1.jpg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10066" r="45" b="16652"/>
          <a:stretch/>
        </p:blipFill>
        <p:spPr>
          <a:xfrm>
            <a:off x="-11189" y="1"/>
            <a:ext cx="9176962" cy="516375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>
          <a:xfrm>
            <a:off x="457200" y="1365250"/>
            <a:ext cx="8229600" cy="3074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5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Abstrac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-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5201" r="5131" b="215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69273" y="-15394"/>
            <a:ext cx="9267151" cy="93977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7375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FFFFFF"/>
                </a:solidFill>
                <a:latin typeface="Proxima Nova Bold"/>
                <a:cs typeface="Proxima Nova Bold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44298" y="1131721"/>
            <a:ext cx="8142501" cy="3836305"/>
          </a:xfrm>
        </p:spPr>
        <p:txBody>
          <a:bodyPr/>
          <a:lstStyle>
            <a:lvl4pPr>
              <a:defRPr sz="18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06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Abstrac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-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5201" r="5131" b="2153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69273" y="-15394"/>
            <a:ext cx="9267151" cy="1360638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7375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FFFFFF"/>
                </a:solidFill>
                <a:latin typeface="Proxima Nova Bold"/>
                <a:cs typeface="Proxima Nova Bold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44298" y="1607288"/>
            <a:ext cx="8142501" cy="33607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98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">
    <p:bg>
      <p:bgPr>
        <a:blipFill rotWithShape="1">
          <a:blip r:embed="rId2">
            <a:alphaModFix amt="5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605104" y="1568321"/>
            <a:ext cx="2344998" cy="2651117"/>
          </a:xfrm>
          <a:prstGeom prst="rect">
            <a:avLst/>
          </a:prstGeom>
          <a:solidFill>
            <a:srgbClr val="45515B">
              <a:alpha val="82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en-US" sz="1600" dirty="0" smtClean="0">
              <a:solidFill>
                <a:schemeClr val="bg1"/>
              </a:solidFill>
              <a:latin typeface="Museo Slab 300"/>
              <a:cs typeface="Museo Slab 30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390949" y="1568321"/>
            <a:ext cx="2344998" cy="2651117"/>
          </a:xfrm>
          <a:prstGeom prst="rect">
            <a:avLst/>
          </a:prstGeom>
          <a:solidFill>
            <a:srgbClr val="45515B">
              <a:alpha val="82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en-US" sz="1600" dirty="0" smtClean="0">
              <a:solidFill>
                <a:schemeClr val="bg1"/>
              </a:solidFill>
              <a:latin typeface="Museo Slab 300"/>
              <a:cs typeface="Museo Slab 300"/>
            </a:endParaRP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6176794" y="1568321"/>
            <a:ext cx="2344998" cy="2651117"/>
          </a:xfrm>
          <a:prstGeom prst="rect">
            <a:avLst/>
          </a:prstGeom>
          <a:solidFill>
            <a:srgbClr val="45515B">
              <a:alpha val="82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endParaRPr lang="en-US" sz="1600" dirty="0">
              <a:solidFill>
                <a:schemeClr val="bg1"/>
              </a:solidFill>
              <a:latin typeface="Museo Slab 300"/>
              <a:cs typeface="Museo Slab 30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48791" y="1761498"/>
            <a:ext cx="1853913" cy="22478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628219" y="1761498"/>
            <a:ext cx="1853913" cy="22478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463808" y="1761498"/>
            <a:ext cx="1853913" cy="22478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371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background-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5201" r="5131" b="9978"/>
          <a:stretch/>
        </p:blipFill>
        <p:spPr>
          <a:xfrm>
            <a:off x="0" y="1"/>
            <a:ext cx="9144000" cy="4656470"/>
          </a:xfrm>
          <a:prstGeom prst="rect">
            <a:avLst/>
          </a:prstGeom>
        </p:spPr>
      </p:pic>
      <p:sp>
        <p:nvSpPr>
          <p:cNvPr id="4" name="Teardrop 3"/>
          <p:cNvSpPr/>
          <p:nvPr userDrawn="1"/>
        </p:nvSpPr>
        <p:spPr>
          <a:xfrm rot="13584110">
            <a:off x="716257" y="1319034"/>
            <a:ext cx="2691259" cy="2691259"/>
          </a:xfrm>
          <a:prstGeom prst="teardrop">
            <a:avLst/>
          </a:prstGeom>
          <a:solidFill>
            <a:srgbClr val="45515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ardrop 4"/>
          <p:cNvSpPr/>
          <p:nvPr userDrawn="1"/>
        </p:nvSpPr>
        <p:spPr>
          <a:xfrm rot="13584110">
            <a:off x="3516009" y="1319034"/>
            <a:ext cx="2691259" cy="2691259"/>
          </a:xfrm>
          <a:prstGeom prst="teardrop">
            <a:avLst/>
          </a:prstGeom>
          <a:solidFill>
            <a:srgbClr val="63AD2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/>
          <p:cNvSpPr/>
          <p:nvPr userDrawn="1"/>
        </p:nvSpPr>
        <p:spPr>
          <a:xfrm rot="13584110">
            <a:off x="6317552" y="1319034"/>
            <a:ext cx="2691259" cy="2691259"/>
          </a:xfrm>
          <a:prstGeom prst="teardrop">
            <a:avLst/>
          </a:prstGeom>
          <a:solidFill>
            <a:srgbClr val="45515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209540" y="1822860"/>
            <a:ext cx="1745211" cy="17019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>
              <a:buSzPct val="150000"/>
            </a:pPr>
            <a:endParaRPr lang="en-US" sz="1400" dirty="0" err="1" smtClean="0">
              <a:solidFill>
                <a:srgbClr val="FFFFFF"/>
              </a:solidFill>
              <a:latin typeface="Proxima Nova Semibold"/>
              <a:cs typeface="Proxima Nova Semibold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09540" y="1731949"/>
            <a:ext cx="1685375" cy="18577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988968" y="1731949"/>
            <a:ext cx="1685375" cy="18577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824557" y="1731949"/>
            <a:ext cx="1685375" cy="18577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itle 1"/>
          <p:cNvSpPr txBox="1">
            <a:spLocks/>
          </p:cNvSpPr>
          <p:nvPr userDrawn="1"/>
        </p:nvSpPr>
        <p:spPr>
          <a:xfrm>
            <a:off x="457200" y="216945"/>
            <a:ext cx="8229600" cy="523813"/>
          </a:xfrm>
          <a:prstGeom prst="rect">
            <a:avLst/>
          </a:prstGeom>
        </p:spPr>
        <p:txBody>
          <a:bodyPr vert="horz" lIns="168910" tIns="45720" rIns="91440" bIns="45720" rtlCol="0" anchor="t" anchorCtr="0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cap="none" spc="0" baseline="0">
                <a:solidFill>
                  <a:srgbClr val="63AD23"/>
                </a:solidFill>
                <a:latin typeface="Proxima Nova Bold"/>
                <a:ea typeface="+mj-ea"/>
                <a:cs typeface="Proxima Nova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75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7200" y="907105"/>
            <a:ext cx="8229600" cy="35420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6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443767" y="1307820"/>
            <a:ext cx="4409485" cy="1600200"/>
          </a:xfrm>
          <a:custGeom>
            <a:avLst/>
            <a:gdLst>
              <a:gd name="T0" fmla="*/ 2338 w 2338"/>
              <a:gd name="T1" fmla="*/ 0 h 863"/>
              <a:gd name="T2" fmla="*/ 0 w 2338"/>
              <a:gd name="T3" fmla="*/ 0 h 863"/>
              <a:gd name="T4" fmla="*/ 0 w 2338"/>
              <a:gd name="T5" fmla="*/ 863 h 863"/>
              <a:gd name="T6" fmla="*/ 2085 w 2338"/>
              <a:gd name="T7" fmla="*/ 863 h 863"/>
              <a:gd name="T8" fmla="*/ 2085 w 2338"/>
              <a:gd name="T9" fmla="*/ 253 h 863"/>
              <a:gd name="T10" fmla="*/ 2338 w 2338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8" h="863">
                <a:moveTo>
                  <a:pt x="2338" y="0"/>
                </a:moveTo>
                <a:lnTo>
                  <a:pt x="0" y="0"/>
                </a:lnTo>
                <a:lnTo>
                  <a:pt x="0" y="863"/>
                </a:lnTo>
                <a:lnTo>
                  <a:pt x="2085" y="863"/>
                </a:lnTo>
                <a:lnTo>
                  <a:pt x="2085" y="253"/>
                </a:lnTo>
                <a:lnTo>
                  <a:pt x="2338" y="0"/>
                </a:lnTo>
                <a:close/>
              </a:path>
            </a:pathLst>
          </a:custGeom>
          <a:solidFill>
            <a:srgbClr val="4551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Raleway bold" pitchFamily="34" charset="0"/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2148620" y="3128468"/>
            <a:ext cx="4409485" cy="1385674"/>
          </a:xfrm>
          <a:custGeom>
            <a:avLst/>
            <a:gdLst>
              <a:gd name="T0" fmla="*/ 2338 w 2338"/>
              <a:gd name="T1" fmla="*/ 0 h 863"/>
              <a:gd name="T2" fmla="*/ 0 w 2338"/>
              <a:gd name="T3" fmla="*/ 0 h 863"/>
              <a:gd name="T4" fmla="*/ 0 w 2338"/>
              <a:gd name="T5" fmla="*/ 863 h 863"/>
              <a:gd name="T6" fmla="*/ 2085 w 2338"/>
              <a:gd name="T7" fmla="*/ 863 h 863"/>
              <a:gd name="T8" fmla="*/ 2085 w 2338"/>
              <a:gd name="T9" fmla="*/ 253 h 863"/>
              <a:gd name="T10" fmla="*/ 2338 w 2338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38" h="863">
                <a:moveTo>
                  <a:pt x="2338" y="0"/>
                </a:moveTo>
                <a:lnTo>
                  <a:pt x="0" y="0"/>
                </a:lnTo>
                <a:lnTo>
                  <a:pt x="0" y="863"/>
                </a:lnTo>
                <a:lnTo>
                  <a:pt x="2085" y="863"/>
                </a:lnTo>
                <a:lnTo>
                  <a:pt x="2085" y="253"/>
                </a:lnTo>
                <a:lnTo>
                  <a:pt x="2338" y="0"/>
                </a:lnTo>
                <a:close/>
              </a:path>
            </a:pathLst>
          </a:custGeom>
          <a:solidFill>
            <a:srgbClr val="4551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Raleway bold" pitchFamily="34" charset="0"/>
            </a:endParaRPr>
          </a:p>
        </p:txBody>
      </p:sp>
      <p:sp>
        <p:nvSpPr>
          <p:cNvPr id="14" name="Freeform 16"/>
          <p:cNvSpPr>
            <a:spLocks/>
          </p:cNvSpPr>
          <p:nvPr userDrawn="1"/>
        </p:nvSpPr>
        <p:spPr bwMode="auto">
          <a:xfrm>
            <a:off x="439920" y="1302500"/>
            <a:ext cx="4409485" cy="45719"/>
          </a:xfrm>
          <a:custGeom>
            <a:avLst/>
            <a:gdLst>
              <a:gd name="T0" fmla="*/ 2338 w 2338"/>
              <a:gd name="T1" fmla="*/ 0 h 26"/>
              <a:gd name="T2" fmla="*/ 0 w 2338"/>
              <a:gd name="T3" fmla="*/ 0 h 26"/>
              <a:gd name="T4" fmla="*/ 0 w 2338"/>
              <a:gd name="T5" fmla="*/ 26 h 26"/>
              <a:gd name="T6" fmla="*/ 2312 w 2338"/>
              <a:gd name="T7" fmla="*/ 26 h 26"/>
              <a:gd name="T8" fmla="*/ 2338 w 2338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8" h="26">
                <a:moveTo>
                  <a:pt x="2338" y="0"/>
                </a:moveTo>
                <a:lnTo>
                  <a:pt x="0" y="0"/>
                </a:lnTo>
                <a:lnTo>
                  <a:pt x="0" y="26"/>
                </a:lnTo>
                <a:lnTo>
                  <a:pt x="2312" y="26"/>
                </a:lnTo>
                <a:lnTo>
                  <a:pt x="2338" y="0"/>
                </a:lnTo>
                <a:close/>
              </a:path>
            </a:pathLst>
          </a:custGeom>
          <a:solidFill>
            <a:srgbClr val="63AD2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aleway bold" pitchFamily="34" charset="0"/>
            </a:endParaRPr>
          </a:p>
        </p:txBody>
      </p:sp>
      <p:sp>
        <p:nvSpPr>
          <p:cNvPr id="15" name="Freeform 16"/>
          <p:cNvSpPr>
            <a:spLocks/>
          </p:cNvSpPr>
          <p:nvPr userDrawn="1"/>
        </p:nvSpPr>
        <p:spPr bwMode="auto">
          <a:xfrm>
            <a:off x="2148620" y="3128468"/>
            <a:ext cx="4409485" cy="45719"/>
          </a:xfrm>
          <a:custGeom>
            <a:avLst/>
            <a:gdLst>
              <a:gd name="T0" fmla="*/ 2338 w 2338"/>
              <a:gd name="T1" fmla="*/ 0 h 26"/>
              <a:gd name="T2" fmla="*/ 0 w 2338"/>
              <a:gd name="T3" fmla="*/ 0 h 26"/>
              <a:gd name="T4" fmla="*/ 0 w 2338"/>
              <a:gd name="T5" fmla="*/ 26 h 26"/>
              <a:gd name="T6" fmla="*/ 2312 w 2338"/>
              <a:gd name="T7" fmla="*/ 26 h 26"/>
              <a:gd name="T8" fmla="*/ 2338 w 2338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8" h="26">
                <a:moveTo>
                  <a:pt x="2338" y="0"/>
                </a:moveTo>
                <a:lnTo>
                  <a:pt x="0" y="0"/>
                </a:lnTo>
                <a:lnTo>
                  <a:pt x="0" y="26"/>
                </a:lnTo>
                <a:lnTo>
                  <a:pt x="2312" y="26"/>
                </a:lnTo>
                <a:lnTo>
                  <a:pt x="2338" y="0"/>
                </a:lnTo>
                <a:close/>
              </a:path>
            </a:pathLst>
          </a:custGeom>
          <a:solidFill>
            <a:srgbClr val="63AD2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aleway bold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12775" y="1494207"/>
            <a:ext cx="3603625" cy="1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311677" y="3205284"/>
            <a:ext cx="3603625" cy="1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1pPr>
            <a:lvl2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2pPr>
            <a:lvl3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3pPr>
            <a:lvl4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4pPr>
            <a:lvl5pPr>
              <a:defRPr sz="1400">
                <a:solidFill>
                  <a:schemeClr val="bg1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40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Separate Bullet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738659" y="1693321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25"/>
          </p:nvPr>
        </p:nvSpPr>
        <p:spPr>
          <a:xfrm>
            <a:off x="738659" y="383398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738659" y="274523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764269" y="2340919"/>
            <a:ext cx="1653917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 smtClean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457200" y="1362237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457200" y="347491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457200" y="238616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7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6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Separate Bulleted Box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65250"/>
            <a:ext cx="8229600" cy="3067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8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and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764270" y="2340919"/>
            <a:ext cx="157422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60476" y="0"/>
            <a:ext cx="9204476" cy="11749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112093" y="669837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028"/>
            <a:ext cx="8229600" cy="523813"/>
          </a:xfrm>
        </p:spPr>
        <p:txBody>
          <a:bodyPr lIns="168910" anchor="t" anchorCtr="0">
            <a:normAutofit/>
          </a:bodyPr>
          <a:lstStyle>
            <a:lvl1pPr algn="ctr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73188"/>
            <a:ext cx="8229600" cy="3076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764270" y="2340919"/>
            <a:ext cx="157422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3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738659" y="1693321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25"/>
          </p:nvPr>
        </p:nvSpPr>
        <p:spPr>
          <a:xfrm>
            <a:off x="738659" y="383398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738659" y="274523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457200" y="1362237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457200" y="347491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en-US" sz="1800" b="0" i="0" kern="1200" cap="none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285750" lvl="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</a:pPr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457200" y="238616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en-US" sz="1800" b="0" i="0" kern="1200" cap="none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285750" lvl="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</a:pPr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60476" y="0"/>
            <a:ext cx="9204476" cy="976218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028"/>
            <a:ext cx="8229600" cy="523813"/>
          </a:xfrm>
        </p:spPr>
        <p:txBody>
          <a:bodyPr lIns="168910" anchor="t" anchorCtr="0">
            <a:normAutofit/>
          </a:bodyPr>
          <a:lstStyle>
            <a:lvl1pPr algn="ctr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3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764270" y="2340919"/>
            <a:ext cx="157422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 smtClean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738659" y="1693321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25"/>
          </p:nvPr>
        </p:nvSpPr>
        <p:spPr>
          <a:xfrm>
            <a:off x="738659" y="383398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23"/>
          </p:nvPr>
        </p:nvSpPr>
        <p:spPr>
          <a:xfrm>
            <a:off x="738659" y="2745238"/>
            <a:ext cx="5615488" cy="4207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2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457200" y="1362237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sz="18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457200" y="347491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en-US" sz="1800" b="0" i="0" kern="1200" cap="none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285750" lvl="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</a:pPr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457200" y="2386161"/>
            <a:ext cx="5615488" cy="26193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en-US" sz="1800" b="0" i="0" kern="1200" cap="none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285750" lvl="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Tx/>
              <a:buBlip>
                <a:blip r:embed="rId2"/>
              </a:buBlip>
            </a:pPr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60476" y="0"/>
            <a:ext cx="9204476" cy="976218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028"/>
            <a:ext cx="8229600" cy="523813"/>
          </a:xfrm>
        </p:spPr>
        <p:txBody>
          <a:bodyPr lIns="168910" anchor="t" anchorCtr="0">
            <a:normAutofit/>
          </a:bodyPr>
          <a:lstStyle>
            <a:lvl1pPr algn="ctr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4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ngle Bulle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111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accent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950913"/>
            <a:ext cx="8229600" cy="3386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_awards14_fin_1_108_23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44" y="4108505"/>
            <a:ext cx="409854" cy="872836"/>
          </a:xfrm>
          <a:prstGeom prst="rect">
            <a:avLst/>
          </a:prstGeom>
        </p:spPr>
      </p:pic>
      <p:pic>
        <p:nvPicPr>
          <p:cNvPr id="4" name="Picture 3" descr="red-herring-winner-201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184" y="4187403"/>
            <a:ext cx="715040" cy="715040"/>
          </a:xfrm>
          <a:prstGeom prst="rect">
            <a:avLst/>
          </a:prstGeom>
        </p:spPr>
      </p:pic>
      <p:pic>
        <p:nvPicPr>
          <p:cNvPr id="5" name="Picture 4" descr="WEF-award-201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76" y="4274797"/>
            <a:ext cx="1012974" cy="540253"/>
          </a:xfrm>
          <a:prstGeom prst="rect">
            <a:avLst/>
          </a:prstGeom>
        </p:spPr>
      </p:pic>
      <p:pic>
        <p:nvPicPr>
          <p:cNvPr id="6" name="Picture 5" descr="OnDemand_2013_Top100_Winner_148_230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0" y="4138741"/>
            <a:ext cx="522739" cy="812365"/>
          </a:xfrm>
          <a:prstGeom prst="rect">
            <a:avLst/>
          </a:prstGeom>
        </p:spPr>
      </p:pic>
      <p:pic>
        <p:nvPicPr>
          <p:cNvPr id="7" name="Picture 6" descr="CODIE_2013_finalist_black_178_74.jpg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90" y="4338421"/>
            <a:ext cx="993440" cy="4130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O.SVIS13.Global250_159_230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59" y="4138741"/>
            <a:ext cx="561591" cy="812365"/>
          </a:xfrm>
          <a:prstGeom prst="rect">
            <a:avLst/>
          </a:prstGeom>
        </p:spPr>
      </p:pic>
      <p:pic>
        <p:nvPicPr>
          <p:cNvPr id="9" name="Picture 8" descr="SIEM_Security_Incident_and_Event_Management_Solution_of_the_Year_178_201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09" y="4110696"/>
            <a:ext cx="769079" cy="868455"/>
          </a:xfrm>
          <a:prstGeom prst="rect">
            <a:avLst/>
          </a:prstGeom>
        </p:spPr>
      </p:pic>
      <p:pic>
        <p:nvPicPr>
          <p:cNvPr id="10" name="Picture 9" descr="TW_nominee_178_191.jpg"/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58" y="4087099"/>
            <a:ext cx="853326" cy="915648"/>
          </a:xfrm>
          <a:prstGeom prst="rect">
            <a:avLst/>
          </a:prstGeom>
        </p:spPr>
      </p:pic>
      <p:pic>
        <p:nvPicPr>
          <p:cNvPr id="11" name="Picture 10" descr="scawards2014finalist_13712_123_230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65" y="4109982"/>
            <a:ext cx="437267" cy="817655"/>
          </a:xfrm>
          <a:prstGeom prst="rect">
            <a:avLst/>
          </a:prstGeom>
        </p:spPr>
      </p:pic>
      <p:pic>
        <p:nvPicPr>
          <p:cNvPr id="12" name="Picture 11" descr="AO.OD14.TOP100_178_178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21" y="4205783"/>
            <a:ext cx="678280" cy="67828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502661" y="3862327"/>
            <a:ext cx="8184139" cy="0"/>
          </a:xfrm>
          <a:prstGeom prst="line">
            <a:avLst/>
          </a:prstGeom>
          <a:ln w="3175">
            <a:solidFill>
              <a:srgbClr val="4551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111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accent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457200" y="890588"/>
            <a:ext cx="8229600" cy="2693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7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75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pic>
        <p:nvPicPr>
          <p:cNvPr id="6" name="Picture 5" descr="aspc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22" y="1859541"/>
            <a:ext cx="1427638" cy="698948"/>
          </a:xfrm>
          <a:prstGeom prst="rect">
            <a:avLst/>
          </a:prstGeom>
        </p:spPr>
      </p:pic>
      <p:pic>
        <p:nvPicPr>
          <p:cNvPr id="7" name="Picture 6" descr="zios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36" y="1614142"/>
            <a:ext cx="1172881" cy="574223"/>
          </a:xfrm>
          <a:prstGeom prst="rect">
            <a:avLst/>
          </a:prstGeom>
        </p:spPr>
      </p:pic>
      <p:pic>
        <p:nvPicPr>
          <p:cNvPr id="8" name="Picture 7" descr="florida-hear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42" y="3195245"/>
            <a:ext cx="1462813" cy="716169"/>
          </a:xfrm>
          <a:prstGeom prst="rect">
            <a:avLst/>
          </a:prstGeom>
        </p:spPr>
      </p:pic>
      <p:pic>
        <p:nvPicPr>
          <p:cNvPr id="9" name="Picture 8" descr="new-york-times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19" y="1440010"/>
            <a:ext cx="1476859" cy="600952"/>
          </a:xfrm>
          <a:prstGeom prst="rect">
            <a:avLst/>
          </a:prstGeom>
        </p:spPr>
      </p:pic>
      <p:pic>
        <p:nvPicPr>
          <p:cNvPr id="10" name="Picture 9" descr="dave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01" y="2749184"/>
            <a:ext cx="1355275" cy="663520"/>
          </a:xfrm>
          <a:prstGeom prst="rect">
            <a:avLst/>
          </a:prstGeom>
        </p:spPr>
      </p:pic>
      <p:pic>
        <p:nvPicPr>
          <p:cNvPr id="11" name="Picture 10" descr="epsilon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24" y="3710941"/>
            <a:ext cx="1372475" cy="671941"/>
          </a:xfrm>
          <a:prstGeom prst="rect">
            <a:avLst/>
          </a:prstGeom>
        </p:spPr>
      </p:pic>
      <p:pic>
        <p:nvPicPr>
          <p:cNvPr id="12" name="Picture 11" descr="abp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89" y="975126"/>
            <a:ext cx="1219198" cy="596899"/>
          </a:xfrm>
          <a:prstGeom prst="rect">
            <a:avLst/>
          </a:prstGeom>
        </p:spPr>
      </p:pic>
      <p:pic>
        <p:nvPicPr>
          <p:cNvPr id="13" name="Picture 12" descr="regis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34" y="2108992"/>
            <a:ext cx="1032010" cy="505255"/>
          </a:xfrm>
          <a:prstGeom prst="rect">
            <a:avLst/>
          </a:prstGeom>
        </p:spPr>
      </p:pic>
      <p:pic>
        <p:nvPicPr>
          <p:cNvPr id="14" name="Picture 13" descr="skyhigh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71" y="3725761"/>
            <a:ext cx="1077357" cy="527456"/>
          </a:xfrm>
          <a:prstGeom prst="rect">
            <a:avLst/>
          </a:prstGeom>
        </p:spPr>
      </p:pic>
      <p:pic>
        <p:nvPicPr>
          <p:cNvPr id="15" name="Picture 14" descr="terre-haut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61" y="3240601"/>
            <a:ext cx="1060445" cy="519176"/>
          </a:xfrm>
          <a:prstGeom prst="rect">
            <a:avLst/>
          </a:prstGeom>
        </p:spPr>
      </p:pic>
      <p:pic>
        <p:nvPicPr>
          <p:cNvPr id="16" name="Picture 15" descr="boise-sta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56" y="2367636"/>
            <a:ext cx="1103399" cy="540206"/>
          </a:xfrm>
          <a:prstGeom prst="rect">
            <a:avLst/>
          </a:prstGeom>
        </p:spPr>
      </p:pic>
      <p:pic>
        <p:nvPicPr>
          <p:cNvPr id="17" name="Picture 16" descr="big-fish-games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86" y="2564445"/>
            <a:ext cx="1054978" cy="516499"/>
          </a:xfrm>
          <a:prstGeom prst="rect">
            <a:avLst/>
          </a:prstGeom>
        </p:spPr>
      </p:pic>
      <p:pic>
        <p:nvPicPr>
          <p:cNvPr id="18" name="Picture 17" descr="benaissance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97" y="480361"/>
            <a:ext cx="1464658" cy="717072"/>
          </a:xfrm>
          <a:prstGeom prst="rect">
            <a:avLst/>
          </a:prstGeom>
        </p:spPr>
      </p:pic>
      <p:pic>
        <p:nvPicPr>
          <p:cNvPr id="19" name="Picture 18" descr="progress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35" y="92023"/>
            <a:ext cx="1172881" cy="574223"/>
          </a:xfrm>
          <a:prstGeom prst="rect">
            <a:avLst/>
          </a:prstGeom>
        </p:spPr>
      </p:pic>
      <p:pic>
        <p:nvPicPr>
          <p:cNvPr id="20" name="Picture 19" descr="pepco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58" y="108419"/>
            <a:ext cx="1358159" cy="664932"/>
          </a:xfrm>
          <a:prstGeom prst="rect">
            <a:avLst/>
          </a:prstGeom>
        </p:spPr>
      </p:pic>
      <p:pic>
        <p:nvPicPr>
          <p:cNvPr id="21" name="Picture 20" descr="scottrade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44" y="963790"/>
            <a:ext cx="1427638" cy="698948"/>
          </a:xfrm>
          <a:prstGeom prst="rect">
            <a:avLst/>
          </a:prstGeom>
        </p:spPr>
      </p:pic>
      <p:pic>
        <p:nvPicPr>
          <p:cNvPr id="22" name="Picture 21" descr="ubisoft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85" y="4055248"/>
            <a:ext cx="927263" cy="453973"/>
          </a:xfrm>
          <a:prstGeom prst="rect">
            <a:avLst/>
          </a:prstGeom>
        </p:spPr>
      </p:pic>
      <p:pic>
        <p:nvPicPr>
          <p:cNvPr id="23" name="Picture 22" descr="wintershall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74" y="475511"/>
            <a:ext cx="1216708" cy="59568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 flipH="1">
            <a:off x="6180116" y="666246"/>
            <a:ext cx="23870" cy="3676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457200" y="963613"/>
            <a:ext cx="5486400" cy="3379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ingle Bulle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5111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accent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47788"/>
            <a:ext cx="8156575" cy="3067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8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or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637280" y="1930400"/>
            <a:ext cx="2479040" cy="13512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SzPct val="150000"/>
              <a:buBlip>
                <a:blip r:embed="rId2"/>
              </a:buBlip>
            </a:pPr>
            <a:endParaRPr lang="en-US" sz="1400" dirty="0" smtClean="0">
              <a:latin typeface="Proxima Nova Regular"/>
              <a:cs typeface="Proxima Nova Regular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37738" y="285476"/>
            <a:ext cx="8535191" cy="4077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3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Single Bulle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47788"/>
            <a:ext cx="8229600" cy="3127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Screen Shot 2014-05-27 at 7.56.27 AM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/>
          <a:stretch/>
        </p:blipFill>
        <p:spPr>
          <a:xfrm>
            <a:off x="6263059" y="1356336"/>
            <a:ext cx="2543536" cy="1897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Screen Shot 2014-08-13 at 12.50.41 PM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"/>
          <a:stretch/>
        </p:blipFill>
        <p:spPr>
          <a:xfrm>
            <a:off x="5017131" y="2583915"/>
            <a:ext cx="2491856" cy="185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56337"/>
            <a:ext cx="4268788" cy="30839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4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Single Bulle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7200" y="1339850"/>
            <a:ext cx="8229600" cy="2954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35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Green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602426" y="1246563"/>
            <a:ext cx="5237219" cy="3048000"/>
          </a:xfrm>
          <a:prstGeom prst="roundRect">
            <a:avLst>
              <a:gd name="adj" fmla="val 4167"/>
            </a:avLst>
          </a:prstGeom>
          <a:solidFill>
            <a:srgbClr val="63AD2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spc="0" dirty="0">
              <a:solidFill>
                <a:srgbClr val="6A737B"/>
              </a:solidFill>
              <a:latin typeface="Proxima Nova Bold"/>
              <a:cs typeface="Proxima Nova Bold"/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595337" y="1453371"/>
            <a:ext cx="5236296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 cap="all" spc="0" baseline="0">
                <a:solidFill>
                  <a:srgbClr val="5A5A5A"/>
                </a:solidFill>
                <a:latin typeface="Proxima Nova Bold"/>
                <a:cs typeface="Proxima Nova Bold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602425" y="1817903"/>
            <a:ext cx="5212383" cy="3824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1220"/>
              </a:lnSpc>
              <a:buFontTx/>
              <a:buNone/>
              <a:defRPr sz="1800" b="0" i="0" cap="none" spc="0" baseline="0">
                <a:solidFill>
                  <a:srgbClr val="5A5A5A"/>
                </a:solidFill>
                <a:latin typeface="Proxima Nova Bold"/>
                <a:cs typeface="Proxima Nova Bold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95337" y="2390023"/>
            <a:ext cx="5236296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 cap="all" spc="0" baseline="0">
                <a:solidFill>
                  <a:srgbClr val="5A5A5A"/>
                </a:solidFill>
                <a:latin typeface="Proxima Nova Bold"/>
                <a:cs typeface="Proxima Nova Bold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95337" y="2786021"/>
            <a:ext cx="5236296" cy="38245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ts val="12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cap="none" spc="0" baseline="0">
                <a:solidFill>
                  <a:srgbClr val="5A5A5A"/>
                </a:solidFill>
                <a:latin typeface="Proxima Nova Bold"/>
                <a:cs typeface="Proxima Nova Bold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ts val="12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</a:t>
            </a:r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633829" y="3332293"/>
            <a:ext cx="5106454" cy="6226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1460"/>
              </a:lnSpc>
              <a:buFontTx/>
              <a:buNone/>
              <a:defRPr sz="2000" b="0" i="0" cap="all" spc="0" baseline="0">
                <a:solidFill>
                  <a:srgbClr val="5A5A5A"/>
                </a:solidFill>
                <a:latin typeface="Proxima Nova Bold"/>
                <a:cs typeface="Proxima Nova Bold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endParaRPr lang="en-US" dirty="0" smtClean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603349" y="3621212"/>
            <a:ext cx="5236296" cy="38245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ts val="12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none" spc="50" baseline="0">
                <a:solidFill>
                  <a:srgbClr val="5A5A5A"/>
                </a:solidFill>
                <a:latin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marL="0" marR="0" lvl="0" indent="0" algn="ctr" defTabSz="457200" rtl="0" eaLnBrk="1" fontAlgn="auto" latinLnBrk="0" hangingPunct="1">
              <a:lnSpc>
                <a:spcPts val="122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2 column Bulle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560859" y="2971809"/>
            <a:ext cx="3104630" cy="524924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60"/>
              </a:lnSpc>
              <a:buSzPct val="100000"/>
              <a:buFontTx/>
              <a:buBlip>
                <a:blip r:embed="rId2"/>
              </a:buBlip>
              <a:defRPr sz="16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4477668" y="1956864"/>
            <a:ext cx="3104630" cy="54080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80"/>
              </a:lnSpc>
              <a:buSzPct val="100000"/>
              <a:buFontTx/>
              <a:buBlip>
                <a:blip r:embed="rId2"/>
              </a:buBlip>
              <a:defRPr lang="en-US" sz="1600" b="0" i="0" kern="1200" cap="all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endParaRPr lang="en-US" dirty="0"/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560859" y="1956864"/>
            <a:ext cx="3104630" cy="62547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60"/>
              </a:lnSpc>
              <a:buSzPct val="100000"/>
              <a:buFontTx/>
              <a:buBlip>
                <a:blip r:embed="rId2"/>
              </a:buBlip>
              <a:defRPr sz="16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4762148" y="2297322"/>
            <a:ext cx="3523436" cy="1792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80"/>
              </a:lnSpc>
              <a:buFontTx/>
              <a:buNone/>
              <a:defRPr sz="1400" cap="none" spc="50" baseline="0">
                <a:solidFill>
                  <a:srgbClr val="6A737B"/>
                </a:solidFill>
                <a:latin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body copy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814859" y="3378195"/>
            <a:ext cx="3523436" cy="5249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6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Sub bullet copy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v-logo-no-ty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7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, 2 column Bulle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560859" y="2971809"/>
            <a:ext cx="3104630" cy="524924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60"/>
              </a:lnSpc>
              <a:buSzPct val="100000"/>
              <a:buFontTx/>
              <a:buBlip>
                <a:blip r:embed="rId3"/>
              </a:buBlip>
              <a:defRPr sz="16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4477668" y="1956864"/>
            <a:ext cx="3104630" cy="54080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80"/>
              </a:lnSpc>
              <a:buSzPct val="100000"/>
              <a:buFontTx/>
              <a:buBlip>
                <a:blip r:embed="rId3"/>
              </a:buBlip>
              <a:defRPr lang="en-US" sz="1600" b="0" i="0" kern="1200" cap="all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endParaRPr lang="en-US" dirty="0"/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560859" y="1956864"/>
            <a:ext cx="3104630" cy="62547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1260"/>
              </a:lnSpc>
              <a:buSzPct val="100000"/>
              <a:buFontTx/>
              <a:buBlip>
                <a:blip r:embed="rId3"/>
              </a:buBlip>
              <a:defRPr sz="16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4762148" y="2297322"/>
            <a:ext cx="3523436" cy="17920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80"/>
              </a:lnSpc>
              <a:buFontTx/>
              <a:buNone/>
              <a:defRPr sz="1400" cap="none" spc="50" baseline="0">
                <a:solidFill>
                  <a:srgbClr val="6A737B"/>
                </a:solidFill>
                <a:latin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body copy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814859" y="3378195"/>
            <a:ext cx="3523436" cy="5249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260"/>
              </a:lnSpc>
              <a:buFontTx/>
              <a:buNone/>
              <a:defRPr sz="14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Sub bullet copy here</a:t>
            </a:r>
          </a:p>
        </p:txBody>
      </p:sp>
    </p:spTree>
    <p:extLst>
      <p:ext uri="{BB962C8B-B14F-4D97-AF65-F5344CB8AC3E}">
        <p14:creationId xmlns:p14="http://schemas.microsoft.com/office/powerpoint/2010/main" val="284082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1" y="1210732"/>
            <a:ext cx="8534399" cy="364067"/>
          </a:xfrm>
          <a:prstGeom prst="rect">
            <a:avLst/>
          </a:prstGeom>
          <a:solidFill>
            <a:srgbClr val="63AD2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69" y="1236137"/>
            <a:ext cx="3104630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 b="0" i="0" cap="all" spc="0" baseline="0">
                <a:solidFill>
                  <a:schemeClr val="bg1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enter dates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886760" y="1522191"/>
            <a:ext cx="1005840" cy="1570382"/>
            <a:chOff x="1888458" y="1493740"/>
            <a:chExt cx="1005840" cy="157038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 userDrawn="1"/>
        </p:nvGrpSpPr>
        <p:grpSpPr>
          <a:xfrm>
            <a:off x="4527840" y="1526011"/>
            <a:ext cx="1005840" cy="1570382"/>
            <a:chOff x="1888458" y="1493740"/>
            <a:chExt cx="1005840" cy="157038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 userDrawn="1"/>
        </p:nvGrpSpPr>
        <p:grpSpPr>
          <a:xfrm>
            <a:off x="6774743" y="1526011"/>
            <a:ext cx="1005840" cy="1570382"/>
            <a:chOff x="1888458" y="1493740"/>
            <a:chExt cx="1005840" cy="157038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 userDrawn="1"/>
        </p:nvGrpSpPr>
        <p:grpSpPr>
          <a:xfrm>
            <a:off x="5888884" y="1526010"/>
            <a:ext cx="1005840" cy="219463"/>
            <a:chOff x="1888458" y="1493740"/>
            <a:chExt cx="1005840" cy="157038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 userDrawn="1"/>
        </p:nvGrpSpPr>
        <p:grpSpPr>
          <a:xfrm>
            <a:off x="7702013" y="1526010"/>
            <a:ext cx="1005840" cy="219463"/>
            <a:chOff x="1888458" y="1493740"/>
            <a:chExt cx="1005840" cy="157038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 userDrawn="1"/>
        </p:nvGrpSpPr>
        <p:grpSpPr>
          <a:xfrm>
            <a:off x="3153833" y="1526010"/>
            <a:ext cx="1005840" cy="219463"/>
            <a:chOff x="1888458" y="1493740"/>
            <a:chExt cx="1005840" cy="157038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465669" y="1495530"/>
            <a:ext cx="1005840" cy="219463"/>
            <a:chOff x="1888458" y="1493740"/>
            <a:chExt cx="1005840" cy="157038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888458" y="3064122"/>
              <a:ext cx="1005840" cy="0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391378" y="1493740"/>
              <a:ext cx="0" cy="1570382"/>
            </a:xfrm>
            <a:prstGeom prst="line">
              <a:avLst/>
            </a:prstGeom>
            <a:ln>
              <a:solidFill>
                <a:srgbClr val="63AD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149436" y="2102038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519858" y="1714993"/>
            <a:ext cx="906777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1590847" y="3440391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2837600" y="2102334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4211607" y="3440391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572651" y="2110087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26"/>
          </p:nvPr>
        </p:nvSpPr>
        <p:spPr>
          <a:xfrm>
            <a:off x="6458510" y="3461007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/>
          </p:nvPr>
        </p:nvSpPr>
        <p:spPr>
          <a:xfrm>
            <a:off x="7385780" y="2110087"/>
            <a:ext cx="1641652" cy="10410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 b="0" i="0" cap="none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936291" y="3092573"/>
            <a:ext cx="906777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2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203364" y="1745473"/>
            <a:ext cx="906777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3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4577371" y="3092573"/>
            <a:ext cx="906777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4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5938415" y="1745473"/>
            <a:ext cx="906777" cy="261937"/>
          </a:xfrm>
          <a:prstGeom prst="rect">
            <a:avLst/>
          </a:prstGeom>
          <a:ln>
            <a:solidFill>
              <a:srgbClr val="63AD23"/>
            </a:solidFill>
          </a:ln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6824274" y="3107209"/>
            <a:ext cx="906777" cy="261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sz="1200" b="0" i="0" cap="all" spc="0" baseline="0">
                <a:solidFill>
                  <a:srgbClr val="6A737B"/>
                </a:solidFill>
                <a:latin typeface="Proxima Nova Regular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7751544" y="1745473"/>
            <a:ext cx="906777" cy="261937"/>
          </a:xfrm>
          <a:prstGeom prst="rect">
            <a:avLst/>
          </a:prstGeom>
          <a:ln>
            <a:solidFill>
              <a:srgbClr val="63AD23"/>
            </a:solidFill>
          </a:ln>
        </p:spPr>
        <p:txBody>
          <a:bodyPr>
            <a:noAutofit/>
          </a:bodyPr>
          <a:lstStyle>
            <a:lvl1pPr marL="0" indent="0" algn="ctr">
              <a:buClr>
                <a:schemeClr val="accent1"/>
              </a:buClr>
              <a:buSzPct val="150000"/>
              <a:buFontTx/>
              <a:buNone/>
              <a:defRPr lang="en-US" sz="1200" b="0" i="0" kern="1200" cap="all" spc="0" baseline="0" dirty="0">
                <a:solidFill>
                  <a:srgbClr val="6A737B"/>
                </a:solidFill>
                <a:latin typeface="Proxima Nova Regular"/>
                <a:ea typeface="+mn-ea"/>
                <a:cs typeface="Proxima Nova Regular"/>
              </a:defRPr>
            </a:lvl1pPr>
            <a:lvl2pPr marL="4572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2pPr>
            <a:lvl3pPr marL="9144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3pPr>
            <a:lvl4pPr marL="13716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4pPr>
            <a:lvl5pPr marL="1828800" indent="0">
              <a:buFontTx/>
              <a:buNone/>
              <a:defRPr sz="1300" cap="all" spc="50">
                <a:solidFill>
                  <a:srgbClr val="414042"/>
                </a:solidFill>
                <a:latin typeface="Brandon Grotesque Black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752413"/>
          </a:xfrm>
        </p:spPr>
        <p:txBody>
          <a:bodyPr lIns="168910" anchor="t" anchorCtr="0">
            <a:normAutofit/>
          </a:bodyPr>
          <a:lstStyle>
            <a:lvl1pPr algn="l">
              <a:defRPr sz="29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3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6472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199" y="1443038"/>
            <a:ext cx="3879909" cy="32734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5"/>
          </p:nvPr>
        </p:nvSpPr>
        <p:spPr>
          <a:xfrm>
            <a:off x="4803651" y="1443038"/>
            <a:ext cx="3883149" cy="32734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7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-1.jpg"/>
          <p:cNvPicPr>
            <a:picLocks noChangeAspect="1"/>
          </p:cNvPicPr>
          <p:nvPr userDrawn="1"/>
        </p:nvPicPr>
        <p:blipFill rotWithShape="1"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10066" r="45" b="16652"/>
          <a:stretch/>
        </p:blipFill>
        <p:spPr>
          <a:xfrm>
            <a:off x="-11189" y="1"/>
            <a:ext cx="9176962" cy="5163754"/>
          </a:xfrm>
          <a:prstGeom prst="rect">
            <a:avLst/>
          </a:prstGeom>
        </p:spPr>
      </p:pic>
      <p:sp>
        <p:nvSpPr>
          <p:cNvPr id="4" name="Rounded Rectangle 1"/>
          <p:cNvSpPr/>
          <p:nvPr userDrawn="1"/>
        </p:nvSpPr>
        <p:spPr>
          <a:xfrm>
            <a:off x="6358253" y="1310179"/>
            <a:ext cx="2818280" cy="609531"/>
          </a:xfrm>
          <a:custGeom>
            <a:avLst/>
            <a:gdLst/>
            <a:ahLst/>
            <a:cxnLst/>
            <a:rect l="l" t="t" r="r" b="b"/>
            <a:pathLst>
              <a:path w="2818280" h="609531">
                <a:moveTo>
                  <a:pt x="2818280" y="0"/>
                </a:moveTo>
                <a:lnTo>
                  <a:pt x="2818280" y="598951"/>
                </a:lnTo>
                <a:lnTo>
                  <a:pt x="299453" y="609531"/>
                </a:lnTo>
                <a:cubicBezTo>
                  <a:pt x="134070" y="609531"/>
                  <a:pt x="0" y="475462"/>
                  <a:pt x="0" y="310078"/>
                </a:cubicBezTo>
                <a:cubicBezTo>
                  <a:pt x="0" y="144695"/>
                  <a:pt x="134070" y="10625"/>
                  <a:pt x="299453" y="10625"/>
                </a:cubicBezTo>
                <a:close/>
              </a:path>
            </a:pathLst>
          </a:custGeom>
          <a:solidFill>
            <a:srgbClr val="63AD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 Regular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960822" y="1436726"/>
            <a:ext cx="2215711" cy="29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Proxima Nova Regular"/>
              </a:rPr>
              <a:t>888.613.6023</a:t>
            </a:r>
            <a:endParaRPr lang="en-US" sz="1050" b="1" dirty="0" smtClean="0">
              <a:solidFill>
                <a:schemeClr val="bg1"/>
              </a:solidFill>
              <a:latin typeface="Proxima Nova Regular"/>
            </a:endParaRPr>
          </a:p>
        </p:txBody>
      </p:sp>
      <p:sp>
        <p:nvSpPr>
          <p:cNvPr id="6" name="Rounded Rectangle 1"/>
          <p:cNvSpPr/>
          <p:nvPr userDrawn="1"/>
        </p:nvSpPr>
        <p:spPr>
          <a:xfrm>
            <a:off x="6358253" y="2093363"/>
            <a:ext cx="2818280" cy="609531"/>
          </a:xfrm>
          <a:custGeom>
            <a:avLst/>
            <a:gdLst/>
            <a:ahLst/>
            <a:cxnLst/>
            <a:rect l="l" t="t" r="r" b="b"/>
            <a:pathLst>
              <a:path w="2818280" h="609531">
                <a:moveTo>
                  <a:pt x="2818280" y="0"/>
                </a:moveTo>
                <a:lnTo>
                  <a:pt x="2818280" y="598951"/>
                </a:lnTo>
                <a:lnTo>
                  <a:pt x="299453" y="609531"/>
                </a:lnTo>
                <a:cubicBezTo>
                  <a:pt x="134070" y="609531"/>
                  <a:pt x="0" y="475462"/>
                  <a:pt x="0" y="310078"/>
                </a:cubicBezTo>
                <a:cubicBezTo>
                  <a:pt x="0" y="144695"/>
                  <a:pt x="134070" y="10625"/>
                  <a:pt x="299453" y="10625"/>
                </a:cubicBezTo>
                <a:close/>
              </a:path>
            </a:pathLst>
          </a:custGeom>
          <a:solidFill>
            <a:srgbClr val="63AD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 Regular"/>
            </a:endParaRP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960822" y="2219910"/>
            <a:ext cx="2215711" cy="29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Proxima Nova Regular"/>
              </a:rPr>
              <a:t>ALIENVAULT.COM</a:t>
            </a:r>
            <a:endParaRPr lang="en-US" sz="1050" b="1" dirty="0" smtClean="0">
              <a:solidFill>
                <a:schemeClr val="bg1"/>
              </a:solidFill>
              <a:latin typeface="Proxima Nova Regular"/>
            </a:endParaRPr>
          </a:p>
        </p:txBody>
      </p:sp>
      <p:sp>
        <p:nvSpPr>
          <p:cNvPr id="8" name="Rounded Rectangle 1"/>
          <p:cNvSpPr/>
          <p:nvPr userDrawn="1"/>
        </p:nvSpPr>
        <p:spPr>
          <a:xfrm>
            <a:off x="6358253" y="2890132"/>
            <a:ext cx="2818280" cy="609531"/>
          </a:xfrm>
          <a:custGeom>
            <a:avLst/>
            <a:gdLst/>
            <a:ahLst/>
            <a:cxnLst/>
            <a:rect l="l" t="t" r="r" b="b"/>
            <a:pathLst>
              <a:path w="2818280" h="609531">
                <a:moveTo>
                  <a:pt x="2818280" y="0"/>
                </a:moveTo>
                <a:lnTo>
                  <a:pt x="2818280" y="598951"/>
                </a:lnTo>
                <a:lnTo>
                  <a:pt x="299453" y="609531"/>
                </a:lnTo>
                <a:cubicBezTo>
                  <a:pt x="134070" y="609531"/>
                  <a:pt x="0" y="475462"/>
                  <a:pt x="0" y="310078"/>
                </a:cubicBezTo>
                <a:cubicBezTo>
                  <a:pt x="0" y="144695"/>
                  <a:pt x="134070" y="10625"/>
                  <a:pt x="299453" y="10625"/>
                </a:cubicBezTo>
                <a:close/>
              </a:path>
            </a:pathLst>
          </a:custGeom>
          <a:solidFill>
            <a:srgbClr val="63AD2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 Regular"/>
            </a:endParaRPr>
          </a:p>
        </p:txBody>
      </p:sp>
      <p:pic>
        <p:nvPicPr>
          <p:cNvPr id="9" name="Picture 4" descr="C:\Users\shark\Downloads\1393263116_glob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864" y="2220682"/>
            <a:ext cx="354894" cy="3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shark\Downloads\1393263131_phone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864" y="1437497"/>
            <a:ext cx="354894" cy="35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5012002" y="655349"/>
            <a:ext cx="393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45515B"/>
                </a:solidFill>
                <a:latin typeface="Proxima Nova Regular"/>
              </a:rPr>
              <a:t>CONTACT US</a:t>
            </a:r>
            <a:endParaRPr lang="en-US" sz="2400" b="1" dirty="0">
              <a:solidFill>
                <a:srgbClr val="45515B"/>
              </a:solidFill>
              <a:latin typeface="Proxima Nova Regular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960822" y="3006519"/>
            <a:ext cx="2204950" cy="29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Proxima Nova Regular"/>
              </a:rPr>
              <a:t>HELLO@ALIENVAULT.COM</a:t>
            </a:r>
            <a:endParaRPr lang="en-US" sz="1050" b="1" dirty="0" smtClean="0">
              <a:solidFill>
                <a:schemeClr val="bg1"/>
              </a:solidFill>
              <a:latin typeface="Proxima Nova Regular"/>
            </a:endParaRPr>
          </a:p>
        </p:txBody>
      </p:sp>
      <p:pic>
        <p:nvPicPr>
          <p:cNvPr id="13" name="Picture 2" descr="C:\Users\shark\Downloads\1393535911_Streamline-58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50" y="3028136"/>
            <a:ext cx="333522" cy="3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v-logo-no-type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1" grpId="0"/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92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100">
                <a:solidFill>
                  <a:srgbClr val="5CAC34"/>
                </a:solidFill>
                <a:latin typeface="Proxima Nova Semibold"/>
                <a:cs typeface="Proxima Nova Semi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4636" y="4276351"/>
            <a:ext cx="9197877" cy="875787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69273" y="-15394"/>
            <a:ext cx="9267151" cy="136063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v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" y="215607"/>
            <a:ext cx="1197195" cy="925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707" y="0"/>
            <a:ext cx="6358790" cy="134524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036638" y="1398957"/>
            <a:ext cx="7300912" cy="762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/>
              <a:buNone/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1pPr>
            <a:lvl2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2pPr>
            <a:lvl3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3pPr>
            <a:lvl4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4pPr>
            <a:lvl5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42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 (1)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4" y="1269922"/>
            <a:ext cx="8912956" cy="307277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4636" y="4276351"/>
            <a:ext cx="9197877" cy="875787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69273" y="-15394"/>
            <a:ext cx="9267151" cy="136063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v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0" y="215607"/>
            <a:ext cx="1197195" cy="925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707" y="0"/>
            <a:ext cx="6358790" cy="134524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036638" y="1398957"/>
            <a:ext cx="7300912" cy="762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/>
              <a:buNone/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1pPr>
            <a:lvl2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2pPr>
            <a:lvl3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3pPr>
            <a:lvl4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4pPr>
            <a:lvl5pPr>
              <a:defRPr>
                <a:solidFill>
                  <a:srgbClr val="00518D"/>
                </a:solidFill>
                <a:latin typeface="Museo Slab 300"/>
                <a:cs typeface="Museo Slab 30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25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637280" y="1930400"/>
            <a:ext cx="2479040" cy="13512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SzPct val="150000"/>
              <a:buBlip>
                <a:blip r:embed="rId2"/>
              </a:buBlip>
            </a:pPr>
            <a:endParaRPr lang="en-US" sz="1400" dirty="0" smtClean="0">
              <a:latin typeface="Proxima Nova Regular"/>
              <a:cs typeface="Proxima Nova Regular"/>
            </a:endParaRPr>
          </a:p>
        </p:txBody>
      </p:sp>
      <p:sp>
        <p:nvSpPr>
          <p:cNvPr id="3" name="Text Placeholder 5"/>
          <p:cNvSpPr>
            <a:spLocks noGrp="1"/>
          </p:cNvSpPr>
          <p:nvPr>
            <p:ph idx="1"/>
          </p:nvPr>
        </p:nvSpPr>
        <p:spPr>
          <a:xfrm>
            <a:off x="457200" y="362842"/>
            <a:ext cx="8229600" cy="441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60476" y="198700"/>
            <a:ext cx="7127717" cy="578819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73750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44300" y="993775"/>
            <a:ext cx="81425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8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rgbClr val="63AD23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78857" y="1162715"/>
            <a:ext cx="8107943" cy="34242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7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Sub with 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476" y="198700"/>
            <a:ext cx="7127717" cy="976217"/>
          </a:xfrm>
          <a:prstGeom prst="rect">
            <a:avLst/>
          </a:prstGeom>
          <a:solidFill>
            <a:srgbClr val="63AD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95754"/>
            <a:ext cx="4859338" cy="381000"/>
          </a:xfrm>
          <a:prstGeom prst="rect">
            <a:avLst/>
          </a:prstGeom>
        </p:spPr>
        <p:txBody>
          <a:bodyPr lIns="168910" anchor="t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0" i="0" spc="0" baseline="0">
                <a:solidFill>
                  <a:srgbClr val="00518D"/>
                </a:solidFill>
                <a:latin typeface="Museo Slab 300"/>
                <a:cs typeface="Museo Slab 300"/>
              </a:defRPr>
            </a:lvl1pPr>
          </a:lstStyle>
          <a:p>
            <a:r>
              <a:rPr lang="en-US" dirty="0" smtClean="0"/>
              <a:t>Click to add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945"/>
            <a:ext cx="8229600" cy="523813"/>
          </a:xfrm>
        </p:spPr>
        <p:txBody>
          <a:bodyPr lIns="168910" anchor="t" anchorCtr="0">
            <a:normAutofit/>
          </a:bodyPr>
          <a:lstStyle>
            <a:lvl1pPr algn="l">
              <a:defRPr sz="3200" b="0" i="0" cap="none" spc="0">
                <a:solidFill>
                  <a:schemeClr val="bg1"/>
                </a:solidFill>
                <a:latin typeface="Proxima Nova Bold"/>
                <a:cs typeface="Proxima Nova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48850"/>
            <a:ext cx="9152641" cy="503288"/>
          </a:xfrm>
          <a:prstGeom prst="rect">
            <a:avLst/>
          </a:prstGeom>
          <a:solidFill>
            <a:srgbClr val="4551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v-logo-no-ty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66" y="4738390"/>
            <a:ext cx="634076" cy="33224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527018" y="1262063"/>
            <a:ext cx="8159781" cy="30654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1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12" r:id="rId2"/>
    <p:sldLayoutId id="2147483815" r:id="rId3"/>
    <p:sldLayoutId id="2147483882" r:id="rId4"/>
    <p:sldLayoutId id="2147483834" r:id="rId5"/>
    <p:sldLayoutId id="2147483874" r:id="rId6"/>
    <p:sldLayoutId id="2147483859" r:id="rId7"/>
    <p:sldLayoutId id="2147483810" r:id="rId8"/>
    <p:sldLayoutId id="2147483875" r:id="rId9"/>
    <p:sldLayoutId id="2147483884" r:id="rId10"/>
    <p:sldLayoutId id="2147483869" r:id="rId11"/>
    <p:sldLayoutId id="2147483885" r:id="rId12"/>
    <p:sldLayoutId id="2147483870" r:id="rId13"/>
    <p:sldLayoutId id="2147483886" r:id="rId14"/>
    <p:sldLayoutId id="2147483883" r:id="rId15"/>
    <p:sldLayoutId id="2147483887" r:id="rId16"/>
    <p:sldLayoutId id="2147483880" r:id="rId17"/>
    <p:sldLayoutId id="2147483872" r:id="rId18"/>
    <p:sldLayoutId id="2147483881" r:id="rId19"/>
    <p:sldLayoutId id="2147483868" r:id="rId20"/>
    <p:sldLayoutId id="2147483811" r:id="rId21"/>
    <p:sldLayoutId id="2147483836" r:id="rId22"/>
    <p:sldLayoutId id="2147483877" r:id="rId23"/>
    <p:sldLayoutId id="2147483878" r:id="rId24"/>
    <p:sldLayoutId id="2147483879" r:id="rId25"/>
    <p:sldLayoutId id="2147483814" r:id="rId26"/>
    <p:sldLayoutId id="2147483866" r:id="rId27"/>
    <p:sldLayoutId id="2147483876" r:id="rId28"/>
    <p:sldLayoutId id="2147483862" r:id="rId29"/>
    <p:sldLayoutId id="2147483680" r:id="rId30"/>
    <p:sldLayoutId id="2147483867" r:id="rId31"/>
    <p:sldLayoutId id="2147483861" r:id="rId32"/>
    <p:sldLayoutId id="2147483681" r:id="rId33"/>
    <p:sldLayoutId id="2147483682" r:id="rId34"/>
    <p:sldLayoutId id="2147483863" r:id="rId35"/>
    <p:sldLayoutId id="2147483685" r:id="rId36"/>
    <p:sldLayoutId id="2147483858" r:id="rId37"/>
    <p:sldLayoutId id="2147483865" r:id="rId38"/>
    <p:sldLayoutId id="2147483888" r:id="rId3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900" kern="1200" cap="none" baseline="0">
          <a:solidFill>
            <a:srgbClr val="6A737B"/>
          </a:solidFill>
          <a:latin typeface="Proxima Nova Bold"/>
          <a:ea typeface="+mj-ea"/>
          <a:cs typeface="+mj-cs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Tx/>
        <a:buBlip>
          <a:blip r:embed="rId41"/>
        </a:buBlip>
        <a:defRPr sz="1800" kern="1200" baseline="0">
          <a:solidFill>
            <a:srgbClr val="6A737B"/>
          </a:solidFill>
          <a:latin typeface="Proxima Nova Regula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63AD23"/>
        </a:buClr>
        <a:buSzPct val="100000"/>
        <a:buFont typeface="Arial"/>
        <a:buChar char="•"/>
        <a:defRPr sz="1800" kern="1200" baseline="0">
          <a:solidFill>
            <a:srgbClr val="6A737B"/>
          </a:solidFill>
          <a:latin typeface="Proxima Nova Regular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Clr>
          <a:srgbClr val="63AD23"/>
        </a:buClr>
        <a:buSzPct val="100000"/>
        <a:buFont typeface="Lucida Grande"/>
        <a:buChar char="­"/>
        <a:defRPr sz="1800" kern="1200" baseline="0">
          <a:solidFill>
            <a:srgbClr val="6A737B"/>
          </a:solidFill>
          <a:latin typeface="Proxima Nova Regular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Clr>
          <a:srgbClr val="63AD23"/>
        </a:buClr>
        <a:buSzPct val="100000"/>
        <a:buFont typeface="Lucida Grande"/>
        <a:buChar char="›"/>
        <a:defRPr sz="1800" kern="1200" baseline="0">
          <a:solidFill>
            <a:srgbClr val="6A737B"/>
          </a:solidFill>
          <a:latin typeface="Proxima Nova Regular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Clr>
          <a:srgbClr val="63AD23"/>
        </a:buClr>
        <a:buSzPct val="100000"/>
        <a:buFont typeface="Lucida Grande"/>
        <a:buChar char="­"/>
        <a:defRPr sz="1800" kern="1200" baseline="0">
          <a:solidFill>
            <a:srgbClr val="6A737B"/>
          </a:solidFill>
          <a:latin typeface="Proxima Nova Regula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Scenarios: Diagrams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Editable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283021" y="879004"/>
            <a:ext cx="1750905" cy="1045614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 #1</a:t>
            </a:r>
            <a:endParaRPr lang="en-US" sz="1100" dirty="0"/>
          </a:p>
        </p:txBody>
      </p:sp>
      <p:pic>
        <p:nvPicPr>
          <p:cNvPr id="108" name="Picture 107" descr="USM_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64" y="953031"/>
            <a:ext cx="720000" cy="720000"/>
          </a:xfrm>
          <a:prstGeom prst="rect">
            <a:avLst/>
          </a:prstGeom>
        </p:spPr>
      </p:pic>
      <p:sp>
        <p:nvSpPr>
          <p:cNvPr id="110" name="Rounded Rectangle 109"/>
          <p:cNvSpPr/>
          <p:nvPr/>
        </p:nvSpPr>
        <p:spPr>
          <a:xfrm>
            <a:off x="283021" y="1974282"/>
            <a:ext cx="1750905" cy="1045614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 #2</a:t>
            </a:r>
            <a:endParaRPr lang="en-US" sz="11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082936" y="879003"/>
            <a:ext cx="2271702" cy="2144178"/>
          </a:xfrm>
          <a:prstGeom prst="roundRect">
            <a:avLst>
              <a:gd name="adj" fmla="val 291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Main Location</a:t>
            </a:r>
            <a:endParaRPr lang="en-US" sz="1100" dirty="0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42" y="2574855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35" y="2606591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651678" y="1795363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2" y="2607124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</p:cNvCxnSpPr>
          <p:nvPr/>
        </p:nvCxnSpPr>
        <p:spPr>
          <a:xfrm rot="5400000" flipH="1" flipV="1">
            <a:off x="2606652" y="2244270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</p:cNvCxnSpPr>
          <p:nvPr/>
        </p:nvCxnSpPr>
        <p:spPr>
          <a:xfrm rot="16200000" flipV="1">
            <a:off x="2805147" y="2463006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</p:cNvCxnSpPr>
          <p:nvPr/>
        </p:nvCxnSpPr>
        <p:spPr>
          <a:xfrm rot="16200000" flipV="1">
            <a:off x="3011176" y="2256978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 flipV="1">
            <a:off x="3125028" y="1901599"/>
            <a:ext cx="653756" cy="10623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23989" y="49815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Standard Server, 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Standard Sensor (x3) &amp; Standard Logger</a:t>
            </a:r>
          </a:p>
          <a:p>
            <a:pPr>
              <a:buSzPct val="150000"/>
            </a:pPr>
            <a:r>
              <a:rPr lang="en-US" sz="1100" b="1" dirty="0">
                <a:latin typeface="Archer Medium"/>
                <a:cs typeface="Archer Medium"/>
              </a:rPr>
              <a:t>(DC and </a:t>
            </a:r>
            <a:r>
              <a:rPr lang="en-US" sz="1100" b="1" dirty="0" smtClean="0">
                <a:latin typeface="Archer Medium"/>
                <a:cs typeface="Archer Medium"/>
              </a:rPr>
              <a:t>two(2) remote </a:t>
            </a:r>
            <a:r>
              <a:rPr lang="en-US" sz="1100" b="1" dirty="0">
                <a:latin typeface="Archer Medium"/>
                <a:cs typeface="Archer Medium"/>
              </a:rPr>
              <a:t>Location)</a:t>
            </a:r>
          </a:p>
          <a:p>
            <a:pPr>
              <a:buSzPct val="150000"/>
            </a:pPr>
            <a:endParaRPr lang="en-US" b="1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61642"/>
              </p:ext>
            </p:extLst>
          </p:nvPr>
        </p:nvGraphicFramePr>
        <p:xfrm>
          <a:off x="4996899" y="886844"/>
          <a:ext cx="3827116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(x3)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1.8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 smtClean="0"/>
                    </a:p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22465"/>
              </p:ext>
            </p:extLst>
          </p:nvPr>
        </p:nvGraphicFramePr>
        <p:xfrm>
          <a:off x="4710254" y="3163418"/>
          <a:ext cx="4321440" cy="139257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80360"/>
                <a:gridCol w="1080360"/>
                <a:gridCol w="1080360"/>
                <a:gridCol w="1080360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(x3)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+ 2.500 + 2500 EPS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 TB Uncompressed</a:t>
                      </a:r>
                      <a:r>
                        <a:rPr lang="en-US" sz="600" baseline="0" dirty="0" smtClean="0"/>
                        <a:t> 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1.8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r>
                        <a:rPr lang="en-US" sz="600" dirty="0" smtClean="0"/>
                        <a:t> + 1Gbps +1 </a:t>
                      </a:r>
                      <a:r>
                        <a:rPr lang="en-US" sz="600" dirty="0" err="1" smtClean="0"/>
                        <a:t>Gbps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3414219" y="26292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44" y="1073952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3409996" y="1281388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696112" y="1331823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7" name="Picture 76" descr="USM_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38" y="1564617"/>
            <a:ext cx="720000" cy="720000"/>
          </a:xfrm>
          <a:prstGeom prst="rect">
            <a:avLst/>
          </a:prstGeom>
        </p:spPr>
      </p:pic>
      <p:pic>
        <p:nvPicPr>
          <p:cNvPr id="78" name="Picture 77" descr="USM_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74" y="207219"/>
            <a:ext cx="448748" cy="448748"/>
          </a:xfrm>
          <a:prstGeom prst="rect">
            <a:avLst/>
          </a:prstGeom>
        </p:spPr>
      </p:pic>
      <p:pic>
        <p:nvPicPr>
          <p:cNvPr id="79" name="Picture 78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76" y="223638"/>
            <a:ext cx="415910" cy="41591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945831" y="26292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pic>
        <p:nvPicPr>
          <p:cNvPr id="83" name="Picture 82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89" y="251593"/>
            <a:ext cx="360000" cy="360000"/>
          </a:xfrm>
          <a:prstGeom prst="rect">
            <a:avLst/>
          </a:prstGeom>
        </p:spPr>
      </p:pic>
      <p:pic>
        <p:nvPicPr>
          <p:cNvPr id="94" name="Picture 93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96" y="1106986"/>
            <a:ext cx="449673" cy="449673"/>
          </a:xfrm>
          <a:prstGeom prst="rect">
            <a:avLst/>
          </a:prstGeom>
        </p:spPr>
      </p:pic>
      <p:pic>
        <p:nvPicPr>
          <p:cNvPr id="95" name="Picture 94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36" y="1119589"/>
            <a:ext cx="437070" cy="437070"/>
          </a:xfrm>
          <a:prstGeom prst="rect">
            <a:avLst/>
          </a:prstGeom>
        </p:spPr>
      </p:pic>
      <p:cxnSp>
        <p:nvCxnSpPr>
          <p:cNvPr id="96" name="Curved Connector 95"/>
          <p:cNvCxnSpPr>
            <a:stCxn id="77" idx="1"/>
            <a:endCxn id="77" idx="0"/>
          </p:cNvCxnSpPr>
          <p:nvPr/>
        </p:nvCxnSpPr>
        <p:spPr>
          <a:xfrm rot="10800000" flipH="1">
            <a:off x="2589938" y="1564617"/>
            <a:ext cx="360000" cy="360000"/>
          </a:xfrm>
          <a:prstGeom prst="curvedConnector4">
            <a:avLst>
              <a:gd name="adj1" fmla="val -63500"/>
              <a:gd name="adj2" fmla="val 6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94" idx="1"/>
            <a:endCxn id="95" idx="3"/>
          </p:cNvCxnSpPr>
          <p:nvPr/>
        </p:nvCxnSpPr>
        <p:spPr>
          <a:xfrm rot="10800000" flipV="1">
            <a:off x="2520006" y="1331822"/>
            <a:ext cx="260290" cy="630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6" y="1603198"/>
            <a:ext cx="384329" cy="384329"/>
          </a:xfrm>
          <a:prstGeom prst="rect">
            <a:avLst/>
          </a:prstGeom>
        </p:spPr>
      </p:pic>
      <p:pic>
        <p:nvPicPr>
          <p:cNvPr id="76" name="Picture 75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3" y="1592766"/>
            <a:ext cx="352593" cy="352593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338824" y="1207967"/>
            <a:ext cx="515685" cy="212472"/>
            <a:chOff x="5093321" y="2292458"/>
            <a:chExt cx="939288" cy="42494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" name="Picture 102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02" y="1622222"/>
            <a:ext cx="352060" cy="352060"/>
          </a:xfrm>
          <a:prstGeom prst="rect">
            <a:avLst/>
          </a:prstGeom>
        </p:spPr>
      </p:pic>
      <p:cxnSp>
        <p:nvCxnSpPr>
          <p:cNvPr id="106" name="Curved Connector 105"/>
          <p:cNvCxnSpPr/>
          <p:nvPr/>
        </p:nvCxnSpPr>
        <p:spPr>
          <a:xfrm rot="5400000" flipH="1" flipV="1">
            <a:off x="1317284" y="1643615"/>
            <a:ext cx="303496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endCxn id="108" idx="1"/>
          </p:cNvCxnSpPr>
          <p:nvPr/>
        </p:nvCxnSpPr>
        <p:spPr>
          <a:xfrm>
            <a:off x="800155" y="1313031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69117" y="278284"/>
            <a:ext cx="380007" cy="30661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(x3)</a:t>
            </a:r>
            <a:endParaRPr lang="en-US" sz="1400" b="1" dirty="0" smtClean="0">
              <a:latin typeface="Archer Medium"/>
              <a:cs typeface="Archer Medium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0284" y="1491866"/>
            <a:ext cx="748748" cy="181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1172821" y="1491867"/>
            <a:ext cx="296212" cy="18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2" name="Picture 111" descr="USM_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97" y="2030853"/>
            <a:ext cx="720000" cy="720000"/>
          </a:xfrm>
          <a:prstGeom prst="rect">
            <a:avLst/>
          </a:prstGeom>
        </p:spPr>
      </p:pic>
      <p:pic>
        <p:nvPicPr>
          <p:cNvPr id="113" name="Picture 112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9" y="2681020"/>
            <a:ext cx="384329" cy="384329"/>
          </a:xfrm>
          <a:prstGeom prst="rect">
            <a:avLst/>
          </a:prstGeom>
        </p:spPr>
      </p:pic>
      <p:pic>
        <p:nvPicPr>
          <p:cNvPr id="114" name="Picture 113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6" y="2670588"/>
            <a:ext cx="352593" cy="352593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373457" y="2285789"/>
            <a:ext cx="515685" cy="212472"/>
            <a:chOff x="5093321" y="2292458"/>
            <a:chExt cx="939288" cy="424944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1" name="Picture 120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35" y="2700044"/>
            <a:ext cx="352060" cy="352060"/>
          </a:xfrm>
          <a:prstGeom prst="rect">
            <a:avLst/>
          </a:prstGeom>
        </p:spPr>
      </p:pic>
      <p:cxnSp>
        <p:nvCxnSpPr>
          <p:cNvPr id="122" name="Curved Connector 121"/>
          <p:cNvCxnSpPr/>
          <p:nvPr/>
        </p:nvCxnSpPr>
        <p:spPr>
          <a:xfrm rot="5400000" flipH="1" flipV="1">
            <a:off x="1351917" y="2721437"/>
            <a:ext cx="303496" cy="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endCxn id="112" idx="1"/>
          </p:cNvCxnSpPr>
          <p:nvPr/>
        </p:nvCxnSpPr>
        <p:spPr>
          <a:xfrm>
            <a:off x="834788" y="2390853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754917" y="2569688"/>
            <a:ext cx="748748" cy="181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1207454" y="2569689"/>
            <a:ext cx="296212" cy="18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endCxn id="77" idx="0"/>
          </p:cNvCxnSpPr>
          <p:nvPr/>
        </p:nvCxnSpPr>
        <p:spPr>
          <a:xfrm flipV="1">
            <a:off x="1771699" y="1564617"/>
            <a:ext cx="1178239" cy="838936"/>
          </a:xfrm>
          <a:prstGeom prst="curvedConnector4">
            <a:avLst>
              <a:gd name="adj1" fmla="val 34723"/>
              <a:gd name="adj2" fmla="val 821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/>
          <p:cNvCxnSpPr>
            <a:endCxn id="77" idx="0"/>
          </p:cNvCxnSpPr>
          <p:nvPr/>
        </p:nvCxnSpPr>
        <p:spPr>
          <a:xfrm>
            <a:off x="1645062" y="1491867"/>
            <a:ext cx="1304876" cy="727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618026" y="886844"/>
            <a:ext cx="2271702" cy="2118707"/>
          </a:xfrm>
          <a:prstGeom prst="roundRect">
            <a:avLst>
              <a:gd name="adj" fmla="val 511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Main Location</a:t>
            </a:r>
            <a:endParaRPr lang="en-US" sz="1100" dirty="0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32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25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186768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82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</p:cNvCxnSpPr>
          <p:nvPr/>
        </p:nvCxnSpPr>
        <p:spPr>
          <a:xfrm rot="5400000" flipH="1" flipV="1">
            <a:off x="3141742" y="2252111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</p:cNvCxnSpPr>
          <p:nvPr/>
        </p:nvCxnSpPr>
        <p:spPr>
          <a:xfrm rot="16200000" flipV="1">
            <a:off x="3340237" y="2470847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</p:cNvCxnSpPr>
          <p:nvPr/>
        </p:nvCxnSpPr>
        <p:spPr>
          <a:xfrm rot="16200000" flipV="1">
            <a:off x="3546266" y="2264819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 flipV="1">
            <a:off x="3660118" y="1909440"/>
            <a:ext cx="653756" cy="10623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60977" y="3863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AIO UA Built-in Sensor Off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&amp; 2 Standard Sensor </a:t>
            </a:r>
          </a:p>
          <a:p>
            <a:pPr>
              <a:buSzPct val="150000"/>
            </a:pPr>
            <a:r>
              <a:rPr lang="en-US" sz="1200" b="1" dirty="0" smtClean="0">
                <a:latin typeface="Archer Medium"/>
                <a:cs typeface="Archer Medium"/>
              </a:rPr>
              <a:t>(DC and remote Location)</a:t>
            </a:r>
            <a:endParaRPr lang="en-US" sz="1200" b="1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2698"/>
              </p:ext>
            </p:extLst>
          </p:nvPr>
        </p:nvGraphicFramePr>
        <p:xfrm>
          <a:off x="5415709" y="886844"/>
          <a:ext cx="2870337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 Built-in Sensor</a:t>
                      </a:r>
                      <a:r>
                        <a:rPr lang="en-US" sz="600" baseline="0" dirty="0" smtClean="0"/>
                        <a:t> Off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(x2)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06616"/>
              </p:ext>
            </p:extLst>
          </p:nvPr>
        </p:nvGraphicFramePr>
        <p:xfrm>
          <a:off x="5415707" y="3163418"/>
          <a:ext cx="2870337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</a:t>
                      </a:r>
                      <a:r>
                        <a:rPr lang="en-US" sz="600" baseline="0" dirty="0" smtClean="0"/>
                        <a:t> UA Built-in Sensor Off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(x2)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+ 2.500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r>
                        <a:rPr lang="en-US" sz="600" baseline="0" dirty="0" smtClean="0"/>
                        <a:t> TB Compressed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r>
                        <a:rPr lang="en-US" sz="600" dirty="0" smtClean="0"/>
                        <a:t> + 1Gbps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34" y="1081793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3945086" y="128922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4231202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7" name="Picture 76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28" y="1572458"/>
            <a:ext cx="720000" cy="720000"/>
          </a:xfrm>
          <a:prstGeom prst="rect">
            <a:avLst/>
          </a:prstGeom>
        </p:spPr>
      </p:pic>
      <p:pic>
        <p:nvPicPr>
          <p:cNvPr id="78" name="Picture 7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56" y="225731"/>
            <a:ext cx="448748" cy="44874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799011" y="281439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cxnSp>
        <p:nvCxnSpPr>
          <p:cNvPr id="96" name="Curved Connector 95"/>
          <p:cNvCxnSpPr>
            <a:stCxn id="77" idx="1"/>
            <a:endCxn id="77" idx="0"/>
          </p:cNvCxnSpPr>
          <p:nvPr/>
        </p:nvCxnSpPr>
        <p:spPr>
          <a:xfrm rot="10800000" flipH="1">
            <a:off x="3125028" y="1572458"/>
            <a:ext cx="360000" cy="360000"/>
          </a:xfrm>
          <a:prstGeom prst="curvedConnector4">
            <a:avLst>
              <a:gd name="adj1" fmla="val -63500"/>
              <a:gd name="adj2" fmla="val 6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18111" y="886844"/>
            <a:ext cx="1750905" cy="2118707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</a:t>
            </a:r>
            <a:endParaRPr lang="en-US" sz="1100" dirty="0"/>
          </a:p>
        </p:txBody>
      </p:sp>
      <p:pic>
        <p:nvPicPr>
          <p:cNvPr id="75" name="Picture 74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6" y="2589452"/>
            <a:ext cx="384329" cy="384329"/>
          </a:xfrm>
          <a:prstGeom prst="rect">
            <a:avLst/>
          </a:prstGeom>
        </p:spPr>
      </p:pic>
      <p:pic>
        <p:nvPicPr>
          <p:cNvPr id="76" name="Picture 75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09" y="2621188"/>
            <a:ext cx="352593" cy="352593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873914" y="1769800"/>
            <a:ext cx="515685" cy="212472"/>
            <a:chOff x="5093321" y="2292458"/>
            <a:chExt cx="939288" cy="42494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" name="Picture 102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66" y="2621721"/>
            <a:ext cx="352060" cy="352060"/>
          </a:xfrm>
          <a:prstGeom prst="rect">
            <a:avLst/>
          </a:prstGeom>
        </p:spPr>
      </p:pic>
      <p:cxnSp>
        <p:nvCxnSpPr>
          <p:cNvPr id="104" name="Curved Connector 103"/>
          <p:cNvCxnSpPr>
            <a:stCxn id="75" idx="0"/>
            <a:endCxn id="108" idx="2"/>
          </p:cNvCxnSpPr>
          <p:nvPr/>
        </p:nvCxnSpPr>
        <p:spPr>
          <a:xfrm rot="5400000" flipH="1" flipV="1">
            <a:off x="1433873" y="1944072"/>
            <a:ext cx="354588" cy="93617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6" idx="0"/>
            <a:endCxn id="108" idx="2"/>
          </p:cNvCxnSpPr>
          <p:nvPr/>
        </p:nvCxnSpPr>
        <p:spPr>
          <a:xfrm rot="5400000" flipH="1" flipV="1">
            <a:off x="1632368" y="2174302"/>
            <a:ext cx="386324" cy="50744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103" idx="0"/>
            <a:endCxn id="108" idx="2"/>
          </p:cNvCxnSpPr>
          <p:nvPr/>
        </p:nvCxnSpPr>
        <p:spPr>
          <a:xfrm rot="5400000" flipH="1" flipV="1">
            <a:off x="1838397" y="2380864"/>
            <a:ext cx="386857" cy="9485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endCxn id="108" idx="1"/>
          </p:cNvCxnSpPr>
          <p:nvPr/>
        </p:nvCxnSpPr>
        <p:spPr>
          <a:xfrm>
            <a:off x="1335245" y="1874864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8" name="Picture 10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54" y="1514864"/>
            <a:ext cx="720000" cy="720000"/>
          </a:xfrm>
          <a:prstGeom prst="rect">
            <a:avLst/>
          </a:prstGeom>
        </p:spPr>
      </p:pic>
      <p:cxnSp>
        <p:nvCxnSpPr>
          <p:cNvPr id="109" name="Curved Connector 108"/>
          <p:cNvCxnSpPr>
            <a:endCxn id="77" idx="0"/>
          </p:cNvCxnSpPr>
          <p:nvPr/>
        </p:nvCxnSpPr>
        <p:spPr>
          <a:xfrm flipV="1">
            <a:off x="2439254" y="1572458"/>
            <a:ext cx="1045774" cy="302406"/>
          </a:xfrm>
          <a:prstGeom prst="curvedConnector4">
            <a:avLst>
              <a:gd name="adj1" fmla="val 32788"/>
              <a:gd name="adj2" fmla="val 57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430104" y="296796"/>
            <a:ext cx="380007" cy="30661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(x2)</a:t>
            </a:r>
            <a:endParaRPr lang="en-US" sz="1400" b="1" dirty="0" smtClean="0">
              <a:latin typeface="Archer Medium"/>
              <a:cs typeface="Archer Medium"/>
            </a:endParaRPr>
          </a:p>
        </p:txBody>
      </p:sp>
      <p:pic>
        <p:nvPicPr>
          <p:cNvPr id="110" name="Picture 109" descr="USM_All-in-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47" y="1063265"/>
            <a:ext cx="593442" cy="593442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497053" y="1130671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2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2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  <p:pic>
        <p:nvPicPr>
          <p:cNvPr id="112" name="Picture 111" descr="USM_All-in-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4" y="225193"/>
            <a:ext cx="449825" cy="44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3140" y="337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endParaRPr lang="en-US" sz="1200" dirty="0" err="1" smtClean="0">
              <a:latin typeface="Archer Medium"/>
              <a:cs typeface="Archer Medium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70238" y="241204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2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2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767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618026" y="886844"/>
            <a:ext cx="2271702" cy="2118707"/>
          </a:xfrm>
          <a:prstGeom prst="roundRect">
            <a:avLst>
              <a:gd name="adj" fmla="val 511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Main Location</a:t>
            </a:r>
            <a:endParaRPr lang="en-US" sz="1100" dirty="0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32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25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186768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82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110" idx="2"/>
          </p:cNvCxnSpPr>
          <p:nvPr/>
        </p:nvCxnSpPr>
        <p:spPr>
          <a:xfrm rot="5400000" flipH="1" flipV="1">
            <a:off x="2949501" y="2048376"/>
            <a:ext cx="639916" cy="42872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110" idx="2"/>
          </p:cNvCxnSpPr>
          <p:nvPr/>
        </p:nvCxnSpPr>
        <p:spPr>
          <a:xfrm rot="5400000" flipH="1" flipV="1">
            <a:off x="3147996" y="2278606"/>
            <a:ext cx="671652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110" idx="2"/>
          </p:cNvCxnSpPr>
          <p:nvPr/>
        </p:nvCxnSpPr>
        <p:spPr>
          <a:xfrm rot="16200000" flipV="1">
            <a:off x="3354025" y="2072578"/>
            <a:ext cx="672185" cy="41259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110" idx="3"/>
          </p:cNvCxnSpPr>
          <p:nvPr/>
        </p:nvCxnSpPr>
        <p:spPr>
          <a:xfrm rot="10800000">
            <a:off x="3780544" y="1646060"/>
            <a:ext cx="533331" cy="2633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51684" y="186801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AIO UA </a:t>
            </a:r>
            <a:r>
              <a:rPr lang="en-US" b="1" dirty="0" smtClean="0">
                <a:latin typeface="Archer Medium"/>
                <a:cs typeface="Archer Medium"/>
              </a:rPr>
              <a:t>&amp; Standard Sensor </a:t>
            </a:r>
          </a:p>
          <a:p>
            <a:pPr>
              <a:buSzPct val="150000"/>
            </a:pPr>
            <a:r>
              <a:rPr lang="en-US" sz="1200" b="1" dirty="0" smtClean="0">
                <a:latin typeface="Archer Medium"/>
                <a:cs typeface="Archer Medium"/>
              </a:rPr>
              <a:t>(DC and remote Location)</a:t>
            </a:r>
            <a:endParaRPr lang="en-US" sz="1200" b="1" dirty="0" smtClean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03284"/>
              </p:ext>
            </p:extLst>
          </p:nvPr>
        </p:nvGraphicFramePr>
        <p:xfrm>
          <a:off x="5415709" y="886844"/>
          <a:ext cx="2870337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11479"/>
              </p:ext>
            </p:extLst>
          </p:nvPr>
        </p:nvGraphicFramePr>
        <p:xfrm>
          <a:off x="5415707" y="3163418"/>
          <a:ext cx="2870337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</a:t>
                      </a:r>
                      <a:r>
                        <a:rPr lang="en-US" sz="600" baseline="0" dirty="0" smtClean="0"/>
                        <a:t> UA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2.500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r>
                        <a:rPr lang="en-US" sz="600" baseline="0" dirty="0" smtClean="0"/>
                        <a:t> TB Compressed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99" y="1257104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3780544" y="1437104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4206367" y="1519945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8" name="Picture 7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75" y="225731"/>
            <a:ext cx="448748" cy="44874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799011" y="281439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818111" y="886844"/>
            <a:ext cx="1750905" cy="2118707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</a:t>
            </a:r>
            <a:endParaRPr lang="en-US" sz="1100" dirty="0"/>
          </a:p>
        </p:txBody>
      </p:sp>
      <p:pic>
        <p:nvPicPr>
          <p:cNvPr id="75" name="Picture 74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71" y="2589452"/>
            <a:ext cx="384329" cy="384329"/>
          </a:xfrm>
          <a:prstGeom prst="rect">
            <a:avLst/>
          </a:prstGeom>
        </p:spPr>
      </p:pic>
      <p:pic>
        <p:nvPicPr>
          <p:cNvPr id="76" name="Picture 75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64" y="2621188"/>
            <a:ext cx="352593" cy="352593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873914" y="1769800"/>
            <a:ext cx="515685" cy="212472"/>
            <a:chOff x="5093321" y="2292458"/>
            <a:chExt cx="939288" cy="42494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" name="Picture 102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1" y="2621721"/>
            <a:ext cx="352060" cy="352060"/>
          </a:xfrm>
          <a:prstGeom prst="rect">
            <a:avLst/>
          </a:prstGeom>
        </p:spPr>
      </p:pic>
      <p:cxnSp>
        <p:nvCxnSpPr>
          <p:cNvPr id="104" name="Curved Connector 103"/>
          <p:cNvCxnSpPr>
            <a:stCxn id="75" idx="0"/>
            <a:endCxn id="108" idx="2"/>
          </p:cNvCxnSpPr>
          <p:nvPr/>
        </p:nvCxnSpPr>
        <p:spPr>
          <a:xfrm rot="5400000" flipH="1" flipV="1">
            <a:off x="1504801" y="2014999"/>
            <a:ext cx="354588" cy="79431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6" idx="0"/>
            <a:endCxn id="108" idx="2"/>
          </p:cNvCxnSpPr>
          <p:nvPr/>
        </p:nvCxnSpPr>
        <p:spPr>
          <a:xfrm rot="5400000" flipH="1" flipV="1">
            <a:off x="1703295" y="2245230"/>
            <a:ext cx="386324" cy="36559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103" idx="0"/>
            <a:endCxn id="108" idx="2"/>
          </p:cNvCxnSpPr>
          <p:nvPr/>
        </p:nvCxnSpPr>
        <p:spPr>
          <a:xfrm rot="16200000" flipV="1">
            <a:off x="1909325" y="2404794"/>
            <a:ext cx="386857" cy="469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endCxn id="108" idx="1"/>
          </p:cNvCxnSpPr>
          <p:nvPr/>
        </p:nvCxnSpPr>
        <p:spPr>
          <a:xfrm>
            <a:off x="1335245" y="1874864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8" name="Picture 10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54" y="1514864"/>
            <a:ext cx="720000" cy="720000"/>
          </a:xfrm>
          <a:prstGeom prst="rect">
            <a:avLst/>
          </a:prstGeom>
        </p:spPr>
      </p:pic>
      <p:cxnSp>
        <p:nvCxnSpPr>
          <p:cNvPr id="109" name="Curved Connector 108"/>
          <p:cNvCxnSpPr>
            <a:endCxn id="110" idx="1"/>
          </p:cNvCxnSpPr>
          <p:nvPr/>
        </p:nvCxnSpPr>
        <p:spPr>
          <a:xfrm flipV="1">
            <a:off x="2306789" y="1646059"/>
            <a:ext cx="880312" cy="2288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USM_All-in-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01" y="1349338"/>
            <a:ext cx="593442" cy="593442"/>
          </a:xfrm>
          <a:prstGeom prst="rect">
            <a:avLst/>
          </a:prstGeom>
        </p:spPr>
      </p:pic>
      <p:pic>
        <p:nvPicPr>
          <p:cNvPr id="112" name="Picture 111" descr="USM_All-in-O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4" y="225193"/>
            <a:ext cx="449825" cy="44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3140" y="337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endParaRPr lang="en-US" sz="1200" dirty="0" err="1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2681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618026" y="886844"/>
            <a:ext cx="2271702" cy="2118707"/>
          </a:xfrm>
          <a:prstGeom prst="roundRect">
            <a:avLst>
              <a:gd name="adj" fmla="val 511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Main Location</a:t>
            </a:r>
            <a:endParaRPr lang="en-US" sz="1100" dirty="0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32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25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186768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82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110" idx="2"/>
          </p:cNvCxnSpPr>
          <p:nvPr/>
        </p:nvCxnSpPr>
        <p:spPr>
          <a:xfrm rot="5400000" flipH="1" flipV="1">
            <a:off x="2949501" y="2048376"/>
            <a:ext cx="639916" cy="42872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110" idx="2"/>
          </p:cNvCxnSpPr>
          <p:nvPr/>
        </p:nvCxnSpPr>
        <p:spPr>
          <a:xfrm rot="5400000" flipH="1" flipV="1">
            <a:off x="3147996" y="2278606"/>
            <a:ext cx="671652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110" idx="2"/>
          </p:cNvCxnSpPr>
          <p:nvPr/>
        </p:nvCxnSpPr>
        <p:spPr>
          <a:xfrm rot="16200000" flipV="1">
            <a:off x="3354025" y="2072578"/>
            <a:ext cx="672185" cy="41259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110" idx="3"/>
          </p:cNvCxnSpPr>
          <p:nvPr/>
        </p:nvCxnSpPr>
        <p:spPr>
          <a:xfrm rot="10800000">
            <a:off x="3780544" y="1646060"/>
            <a:ext cx="533331" cy="26338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51684" y="186801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AIO UA </a:t>
            </a:r>
            <a:r>
              <a:rPr lang="en-US" b="1" dirty="0" smtClean="0">
                <a:latin typeface="Archer Medium"/>
                <a:cs typeface="Archer Medium"/>
              </a:rPr>
              <a:t>&amp; Remote Sensor </a:t>
            </a:r>
          </a:p>
          <a:p>
            <a:pPr>
              <a:buSzPct val="150000"/>
            </a:pPr>
            <a:r>
              <a:rPr lang="en-US" sz="1200" b="1" dirty="0" smtClean="0">
                <a:latin typeface="Archer Medium"/>
                <a:cs typeface="Archer Medium"/>
              </a:rPr>
              <a:t>(DC and remote Location)</a:t>
            </a:r>
            <a:endParaRPr lang="en-US" sz="1200" b="1" dirty="0" smtClean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71911"/>
              </p:ext>
            </p:extLst>
          </p:nvPr>
        </p:nvGraphicFramePr>
        <p:xfrm>
          <a:off x="5415709" y="886844"/>
          <a:ext cx="2870337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Remote Sensor 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17137"/>
              </p:ext>
            </p:extLst>
          </p:nvPr>
        </p:nvGraphicFramePr>
        <p:xfrm>
          <a:off x="5415707" y="3163418"/>
          <a:ext cx="2870337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</a:t>
                      </a:r>
                      <a:r>
                        <a:rPr lang="en-US" sz="600" baseline="0" dirty="0" smtClean="0"/>
                        <a:t> UA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Remote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500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</a:t>
                      </a:r>
                      <a:r>
                        <a:rPr lang="en-US" sz="600" baseline="0" dirty="0" smtClean="0"/>
                        <a:t> TB Compressed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99" y="1257104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3780544" y="1437104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4206367" y="1519945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99011" y="281439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818111" y="886844"/>
            <a:ext cx="1750905" cy="2118707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</a:t>
            </a:r>
            <a:endParaRPr lang="en-US" sz="1100" dirty="0"/>
          </a:p>
        </p:txBody>
      </p:sp>
      <p:pic>
        <p:nvPicPr>
          <p:cNvPr id="75" name="Picture 74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71" y="2589452"/>
            <a:ext cx="384329" cy="384329"/>
          </a:xfrm>
          <a:prstGeom prst="rect">
            <a:avLst/>
          </a:prstGeom>
        </p:spPr>
      </p:pic>
      <p:pic>
        <p:nvPicPr>
          <p:cNvPr id="76" name="Picture 75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64" y="2621188"/>
            <a:ext cx="352593" cy="352593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873914" y="1769800"/>
            <a:ext cx="515685" cy="212472"/>
            <a:chOff x="5093321" y="2292458"/>
            <a:chExt cx="939288" cy="42494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" name="Picture 102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1" y="2621721"/>
            <a:ext cx="352060" cy="352060"/>
          </a:xfrm>
          <a:prstGeom prst="rect">
            <a:avLst/>
          </a:prstGeom>
        </p:spPr>
      </p:pic>
      <p:cxnSp>
        <p:nvCxnSpPr>
          <p:cNvPr id="104" name="Curved Connector 103"/>
          <p:cNvCxnSpPr>
            <a:stCxn id="75" idx="0"/>
          </p:cNvCxnSpPr>
          <p:nvPr/>
        </p:nvCxnSpPr>
        <p:spPr>
          <a:xfrm rot="5400000" flipH="1" flipV="1">
            <a:off x="1504801" y="2014999"/>
            <a:ext cx="354588" cy="79431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6" idx="0"/>
          </p:cNvCxnSpPr>
          <p:nvPr/>
        </p:nvCxnSpPr>
        <p:spPr>
          <a:xfrm rot="5400000" flipH="1" flipV="1">
            <a:off x="1703295" y="2245230"/>
            <a:ext cx="386324" cy="36559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103" idx="0"/>
          </p:cNvCxnSpPr>
          <p:nvPr/>
        </p:nvCxnSpPr>
        <p:spPr>
          <a:xfrm rot="16200000" flipV="1">
            <a:off x="1909325" y="2404794"/>
            <a:ext cx="386857" cy="469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>
            <a:off x="1335245" y="1874864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9" name="Curved Connector 108"/>
          <p:cNvCxnSpPr>
            <a:endCxn id="110" idx="1"/>
          </p:cNvCxnSpPr>
          <p:nvPr/>
        </p:nvCxnSpPr>
        <p:spPr>
          <a:xfrm flipV="1">
            <a:off x="2306789" y="1646059"/>
            <a:ext cx="880312" cy="22880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USM_All-in-On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01" y="1349338"/>
            <a:ext cx="593442" cy="593442"/>
          </a:xfrm>
          <a:prstGeom prst="rect">
            <a:avLst/>
          </a:prstGeom>
        </p:spPr>
      </p:pic>
      <p:pic>
        <p:nvPicPr>
          <p:cNvPr id="112" name="Picture 111" descr="USM_All-in-On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4" y="225193"/>
            <a:ext cx="449825" cy="44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3140" y="337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endParaRPr lang="en-US" sz="1200" dirty="0" err="1" smtClean="0">
              <a:latin typeface="Archer Medium"/>
              <a:cs typeface="Archer Medium"/>
            </a:endParaRPr>
          </a:p>
        </p:txBody>
      </p:sp>
      <p:pic>
        <p:nvPicPr>
          <p:cNvPr id="83" name="Picture 82" descr="Lightweight_Ag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22" y="1519945"/>
            <a:ext cx="720000" cy="720000"/>
          </a:xfrm>
          <a:prstGeom prst="rect">
            <a:avLst/>
          </a:prstGeom>
        </p:spPr>
      </p:pic>
      <p:pic>
        <p:nvPicPr>
          <p:cNvPr id="84" name="Picture 83" descr="Lightweight_Ag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29" y="6637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Scenarios: Diagrams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55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8" y="79434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79434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79434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9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6190"/>
            <a:ext cx="7861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9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0"/>
            <a:ext cx="8280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68" y="1087501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35" idx="2"/>
          </p:cNvCxnSpPr>
          <p:nvPr/>
        </p:nvCxnSpPr>
        <p:spPr>
          <a:xfrm rot="5400000" flipH="1" flipV="1">
            <a:off x="1762943" y="2049271"/>
            <a:ext cx="775195" cy="2916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35" idx="2"/>
          </p:cNvCxnSpPr>
          <p:nvPr/>
        </p:nvCxnSpPr>
        <p:spPr>
          <a:xfrm rot="16200000" flipV="1">
            <a:off x="1961438" y="2142432"/>
            <a:ext cx="806931" cy="13706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35" idx="2"/>
          </p:cNvCxnSpPr>
          <p:nvPr/>
        </p:nvCxnSpPr>
        <p:spPr>
          <a:xfrm rot="16200000" flipV="1">
            <a:off x="2167466" y="1936403"/>
            <a:ext cx="807464" cy="5496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35" idx="3"/>
          </p:cNvCxnSpPr>
          <p:nvPr/>
        </p:nvCxnSpPr>
        <p:spPr>
          <a:xfrm rot="10800000">
            <a:off x="2656368" y="1447502"/>
            <a:ext cx="571978" cy="4619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3" y="173750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96899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25 Assets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351042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100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1.000 EPS are approx. 300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109383"/>
              </p:ext>
            </p:extLst>
          </p:nvPr>
        </p:nvGraphicFramePr>
        <p:xfrm>
          <a:off x="5357047" y="731153"/>
          <a:ext cx="3123002" cy="1482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</a:tr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eth0 –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eth1 – Network Monitor</a:t>
                      </a:r>
                      <a:endParaRPr lang="en-US" sz="600" dirty="0"/>
                    </a:p>
                  </a:txBody>
                  <a:tcPr/>
                </a:tc>
              </a:tr>
              <a:tr h="25147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4697"/>
              </p:ext>
            </p:extLst>
          </p:nvPr>
        </p:nvGraphicFramePr>
        <p:xfrm>
          <a:off x="5357047" y="3010554"/>
          <a:ext cx="3123002" cy="135734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25 Unique IPs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9" name="Picture 78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80" name="Left Arrow 79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3523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7811"/>
            <a:ext cx="8293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78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0"/>
            <a:ext cx="8661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8138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1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55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-56755"/>
            <a:ext cx="810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6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68" y="1087501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35" idx="2"/>
          </p:cNvCxnSpPr>
          <p:nvPr/>
        </p:nvCxnSpPr>
        <p:spPr>
          <a:xfrm rot="5400000" flipH="1" flipV="1">
            <a:off x="1762943" y="2049271"/>
            <a:ext cx="775195" cy="2916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35" idx="2"/>
          </p:cNvCxnSpPr>
          <p:nvPr/>
        </p:nvCxnSpPr>
        <p:spPr>
          <a:xfrm rot="16200000" flipV="1">
            <a:off x="1961438" y="2142432"/>
            <a:ext cx="806931" cy="13706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35" idx="2"/>
          </p:cNvCxnSpPr>
          <p:nvPr/>
        </p:nvCxnSpPr>
        <p:spPr>
          <a:xfrm rot="16200000" flipV="1">
            <a:off x="2167466" y="1936403"/>
            <a:ext cx="807464" cy="5496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35" idx="3"/>
          </p:cNvCxnSpPr>
          <p:nvPr/>
        </p:nvCxnSpPr>
        <p:spPr>
          <a:xfrm rot="10800000">
            <a:off x="2656368" y="1447502"/>
            <a:ext cx="571978" cy="4619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3" y="173750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96899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75 Assets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351042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100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1.000 EPS are approx. 300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40883"/>
              </p:ext>
            </p:extLst>
          </p:nvPr>
        </p:nvGraphicFramePr>
        <p:xfrm>
          <a:off x="5357047" y="731153"/>
          <a:ext cx="3123002" cy="1482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</a:tr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eth0 –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eth1 – Network Monitor</a:t>
                      </a:r>
                      <a:endParaRPr lang="en-US" sz="600" dirty="0"/>
                    </a:p>
                  </a:txBody>
                  <a:tcPr/>
                </a:tc>
              </a:tr>
              <a:tr h="25147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61747"/>
              </p:ext>
            </p:extLst>
          </p:nvPr>
        </p:nvGraphicFramePr>
        <p:xfrm>
          <a:off x="5357047" y="3010554"/>
          <a:ext cx="3123002" cy="135734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75</a:t>
                      </a:r>
                      <a:r>
                        <a:rPr lang="en-US" sz="600" baseline="0" dirty="0" smtClean="0"/>
                        <a:t> Unique IPs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9" name="Picture 78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80" name="Left Arrow 79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510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68" y="1087501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35" idx="2"/>
          </p:cNvCxnSpPr>
          <p:nvPr/>
        </p:nvCxnSpPr>
        <p:spPr>
          <a:xfrm rot="5400000" flipH="1" flipV="1">
            <a:off x="1762943" y="2049271"/>
            <a:ext cx="775195" cy="2916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35" idx="2"/>
          </p:cNvCxnSpPr>
          <p:nvPr/>
        </p:nvCxnSpPr>
        <p:spPr>
          <a:xfrm rot="16200000" flipV="1">
            <a:off x="1961438" y="2142432"/>
            <a:ext cx="806931" cy="13706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35" idx="2"/>
          </p:cNvCxnSpPr>
          <p:nvPr/>
        </p:nvCxnSpPr>
        <p:spPr>
          <a:xfrm rot="16200000" flipV="1">
            <a:off x="2167466" y="1936403"/>
            <a:ext cx="807464" cy="5496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35" idx="3"/>
          </p:cNvCxnSpPr>
          <p:nvPr/>
        </p:nvCxnSpPr>
        <p:spPr>
          <a:xfrm rot="10800000">
            <a:off x="2656368" y="1447502"/>
            <a:ext cx="571978" cy="4619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3" y="173750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96899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150 Assets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351042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100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1.000 EPS are approx. 300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40883"/>
              </p:ext>
            </p:extLst>
          </p:nvPr>
        </p:nvGraphicFramePr>
        <p:xfrm>
          <a:off x="5357047" y="731153"/>
          <a:ext cx="3123002" cy="1482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</a:tr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eth0 –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eth1 – Network Monitor</a:t>
                      </a:r>
                      <a:endParaRPr lang="en-US" sz="600" dirty="0"/>
                    </a:p>
                  </a:txBody>
                  <a:tcPr/>
                </a:tc>
              </a:tr>
              <a:tr h="25147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72820"/>
              </p:ext>
            </p:extLst>
          </p:nvPr>
        </p:nvGraphicFramePr>
        <p:xfrm>
          <a:off x="5357047" y="3010554"/>
          <a:ext cx="3123002" cy="135734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150</a:t>
                      </a:r>
                      <a:r>
                        <a:rPr lang="en-US" sz="600" baseline="0" dirty="0" smtClean="0"/>
                        <a:t> Unique IPs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9" name="Picture 78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80" name="Left Arrow 79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51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68" y="1087501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35" idx="2"/>
          </p:cNvCxnSpPr>
          <p:nvPr/>
        </p:nvCxnSpPr>
        <p:spPr>
          <a:xfrm rot="5400000" flipH="1" flipV="1">
            <a:off x="1762943" y="2049271"/>
            <a:ext cx="775195" cy="2916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35" idx="2"/>
          </p:cNvCxnSpPr>
          <p:nvPr/>
        </p:nvCxnSpPr>
        <p:spPr>
          <a:xfrm rot="16200000" flipV="1">
            <a:off x="1961438" y="2142432"/>
            <a:ext cx="806931" cy="13706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35" idx="2"/>
          </p:cNvCxnSpPr>
          <p:nvPr/>
        </p:nvCxnSpPr>
        <p:spPr>
          <a:xfrm rot="16200000" flipV="1">
            <a:off x="2167466" y="1936403"/>
            <a:ext cx="807464" cy="54965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35" idx="3"/>
          </p:cNvCxnSpPr>
          <p:nvPr/>
        </p:nvCxnSpPr>
        <p:spPr>
          <a:xfrm rot="10800000">
            <a:off x="2656368" y="1447502"/>
            <a:ext cx="571978" cy="46193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93" y="173750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96899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Unlimited A.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351042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100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1.000 EPS are approx. 300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86104"/>
              </p:ext>
            </p:extLst>
          </p:nvPr>
        </p:nvGraphicFramePr>
        <p:xfrm>
          <a:off x="5357047" y="731153"/>
          <a:ext cx="3123002" cy="1482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</a:tr>
              <a:tr h="192356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</a:tr>
              <a:tr h="288534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aseline="0" dirty="0" smtClean="0"/>
                        <a:t>2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eth0 –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eth1 – Network Monitor</a:t>
                      </a:r>
                      <a:endParaRPr lang="en-US" sz="600" dirty="0"/>
                    </a:p>
                  </a:txBody>
                  <a:tcPr/>
                </a:tc>
              </a:tr>
              <a:tr h="25147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71750"/>
              </p:ext>
            </p:extLst>
          </p:nvPr>
        </p:nvGraphicFramePr>
        <p:xfrm>
          <a:off x="5357047" y="3010554"/>
          <a:ext cx="3123002" cy="135734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61501"/>
                <a:gridCol w="1561501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</a:t>
                      </a:r>
                      <a:r>
                        <a:rPr lang="en-US" sz="600" baseline="0" dirty="0" smtClean="0"/>
                        <a:t>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Unlimited</a:t>
                      </a:r>
                      <a:r>
                        <a:rPr lang="en-US" sz="600" baseline="0" dirty="0" smtClean="0"/>
                        <a:t> unique IP (see EPS)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9" name="Picture 78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80" name="Left Arrow 79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948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43" y="852458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  <a:endCxn id="65" idx="2"/>
          </p:cNvCxnSpPr>
          <p:nvPr/>
        </p:nvCxnSpPr>
        <p:spPr>
          <a:xfrm rot="5400000" flipH="1" flipV="1">
            <a:off x="2091357" y="2252111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  <a:endCxn id="65" idx="2"/>
          </p:cNvCxnSpPr>
          <p:nvPr/>
        </p:nvCxnSpPr>
        <p:spPr>
          <a:xfrm rot="16200000" flipV="1">
            <a:off x="2289852" y="2470847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  <a:endCxn id="65" idx="2"/>
          </p:cNvCxnSpPr>
          <p:nvPr/>
        </p:nvCxnSpPr>
        <p:spPr>
          <a:xfrm rot="16200000" flipV="1">
            <a:off x="2495881" y="2264819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65" idx="3"/>
          </p:cNvCxnSpPr>
          <p:nvPr/>
        </p:nvCxnSpPr>
        <p:spPr>
          <a:xfrm rot="10800000" flipV="1">
            <a:off x="2781943" y="1909440"/>
            <a:ext cx="322786" cy="6931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37" y="325103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867732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Unlimited A.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Built-in Sensor Disabled &amp; ST Sensor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2</a:t>
            </a:r>
            <a:r>
              <a:rPr lang="en-US" sz="600" dirty="0" smtClean="0">
                <a:latin typeface="Archer Medium"/>
                <a:cs typeface="Archer Medium"/>
              </a:rPr>
              <a:t>.500 EPS are approx. </a:t>
            </a:r>
            <a:r>
              <a:rPr lang="en-US" sz="600" dirty="0" smtClean="0">
                <a:latin typeface="Archer Medium"/>
                <a:cs typeface="Archer Medium"/>
              </a:rPr>
              <a:t>65</a:t>
            </a:r>
            <a:r>
              <a:rPr lang="en-US" sz="600" dirty="0" smtClean="0">
                <a:latin typeface="Archer Medium"/>
                <a:cs typeface="Archer Medium"/>
              </a:rPr>
              <a:t>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65" name="Picture 64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43" y="1618756"/>
            <a:ext cx="720000" cy="7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9798" y="970629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2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2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  <p:cxnSp>
        <p:nvCxnSpPr>
          <p:cNvPr id="75" name="Curved Connector 74"/>
          <p:cNvCxnSpPr>
            <a:stCxn id="65" idx="1"/>
            <a:endCxn id="35" idx="1"/>
          </p:cNvCxnSpPr>
          <p:nvPr/>
        </p:nvCxnSpPr>
        <p:spPr>
          <a:xfrm rot="10800000">
            <a:off x="2061943" y="1212458"/>
            <a:ext cx="12700" cy="76629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34867"/>
              </p:ext>
            </p:extLst>
          </p:nvPr>
        </p:nvGraphicFramePr>
        <p:xfrm>
          <a:off x="5502571" y="886844"/>
          <a:ext cx="2775558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25186"/>
                <a:gridCol w="925186"/>
                <a:gridCol w="925186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1,2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7128"/>
              </p:ext>
            </p:extLst>
          </p:nvPr>
        </p:nvGraphicFramePr>
        <p:xfrm>
          <a:off x="5502571" y="3163418"/>
          <a:ext cx="2775558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25186"/>
                <a:gridCol w="925186"/>
                <a:gridCol w="925186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3" name="Picture 82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8" y="355662"/>
            <a:ext cx="351576" cy="35157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238269" y="362784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076277" y="322248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0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0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808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680253" y="886844"/>
            <a:ext cx="2000330" cy="2118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43" y="852458"/>
            <a:ext cx="720000" cy="720000"/>
          </a:xfrm>
          <a:prstGeom prst="rect">
            <a:avLst/>
          </a:prstGeom>
        </p:spPr>
      </p:pic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4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9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</p:cNvCxnSpPr>
          <p:nvPr/>
        </p:nvCxnSpPr>
        <p:spPr>
          <a:xfrm rot="5400000" flipH="1" flipV="1">
            <a:off x="2091357" y="2252111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</p:cNvCxnSpPr>
          <p:nvPr/>
        </p:nvCxnSpPr>
        <p:spPr>
          <a:xfrm rot="16200000" flipV="1">
            <a:off x="2289852" y="2470847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</p:cNvCxnSpPr>
          <p:nvPr/>
        </p:nvCxnSpPr>
        <p:spPr>
          <a:xfrm rot="16200000" flipV="1">
            <a:off x="2495881" y="2264819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 flipV="1">
            <a:off x="2781943" y="1909440"/>
            <a:ext cx="322786" cy="6931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70" name="Picture 69" descr="USM_All-in-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72" y="325103"/>
            <a:ext cx="412695" cy="4126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982567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All-In-One Unlimited A.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Built-in Sensor Disabled &amp; RT Sensor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9798" y="970629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2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2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  <p:cxnSp>
        <p:nvCxnSpPr>
          <p:cNvPr id="75" name="Curved Connector 74"/>
          <p:cNvCxnSpPr>
            <a:endCxn id="35" idx="1"/>
          </p:cNvCxnSpPr>
          <p:nvPr/>
        </p:nvCxnSpPr>
        <p:spPr>
          <a:xfrm rot="10800000">
            <a:off x="2061943" y="1212458"/>
            <a:ext cx="12700" cy="76629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19293"/>
              </p:ext>
            </p:extLst>
          </p:nvPr>
        </p:nvGraphicFramePr>
        <p:xfrm>
          <a:off x="5502571" y="886844"/>
          <a:ext cx="2775558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25186"/>
                <a:gridCol w="925186"/>
                <a:gridCol w="925186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Remote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287805"/>
              </p:ext>
            </p:extLst>
          </p:nvPr>
        </p:nvGraphicFramePr>
        <p:xfrm>
          <a:off x="5502571" y="3163418"/>
          <a:ext cx="2775558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25186"/>
                <a:gridCol w="925186"/>
                <a:gridCol w="925186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AIO UA</a:t>
                      </a:r>
                    </a:p>
                    <a:p>
                      <a:pPr algn="ctr"/>
                      <a:r>
                        <a:rPr lang="en-US" sz="600" dirty="0" smtClean="0"/>
                        <a:t> Built-in</a:t>
                      </a:r>
                      <a:r>
                        <a:rPr lang="en-US" sz="600" baseline="0" dirty="0" smtClean="0"/>
                        <a:t> Sensor off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Remote Sensor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 TB uncompressed</a:t>
                      </a:r>
                    </a:p>
                    <a:p>
                      <a:pPr algn="ctr"/>
                      <a:r>
                        <a:rPr lang="en-US" sz="600" dirty="0" smtClean="0"/>
                        <a:t>1 TB 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100 Mbps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353104" y="362784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2722917" y="126995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4" name="Picture 73" descr="Lightweight_Ag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9" y="305459"/>
            <a:ext cx="442556" cy="442556"/>
          </a:xfrm>
          <a:prstGeom prst="rect">
            <a:avLst/>
          </a:prstGeom>
        </p:spPr>
      </p:pic>
      <p:pic>
        <p:nvPicPr>
          <p:cNvPr id="76" name="Picture 75" descr="Lightweight_Agen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7" y="1561257"/>
            <a:ext cx="720000" cy="720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191112" y="322248"/>
            <a:ext cx="245317" cy="24182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000" b="1" dirty="0" smtClean="0">
                <a:solidFill>
                  <a:srgbClr val="FF0000"/>
                </a:solidFill>
                <a:latin typeface="Archer Medium"/>
                <a:cs typeface="Archer Medium"/>
              </a:rPr>
              <a:t>X</a:t>
            </a:r>
            <a:endParaRPr lang="en-US" sz="1000" b="1" dirty="0" smtClean="0">
              <a:solidFill>
                <a:srgbClr val="FF0000"/>
              </a:solidFill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633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898524" y="886844"/>
            <a:ext cx="2782059" cy="2118707"/>
          </a:xfrm>
          <a:prstGeom prst="roundRect">
            <a:avLst>
              <a:gd name="adj" fmla="val 511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8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8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9776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</p:cNvCxnSpPr>
          <p:nvPr/>
        </p:nvCxnSpPr>
        <p:spPr>
          <a:xfrm rot="5400000" flipH="1" flipV="1">
            <a:off x="1932597" y="2252111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</p:cNvCxnSpPr>
          <p:nvPr/>
        </p:nvCxnSpPr>
        <p:spPr>
          <a:xfrm rot="16200000" flipV="1">
            <a:off x="2131092" y="2470847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</p:cNvCxnSpPr>
          <p:nvPr/>
        </p:nvCxnSpPr>
        <p:spPr>
          <a:xfrm rot="16200000" flipV="1">
            <a:off x="2337121" y="2264819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 flipV="1">
            <a:off x="2450973" y="1909440"/>
            <a:ext cx="653756" cy="10623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82567" y="173750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Standard Server, 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Standard Sensor &amp; Standard Logger</a:t>
            </a: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91600"/>
              </p:ext>
            </p:extLst>
          </p:nvPr>
        </p:nvGraphicFramePr>
        <p:xfrm>
          <a:off x="4996899" y="886844"/>
          <a:ext cx="3827116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1.8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 smtClean="0"/>
                    </a:p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24825"/>
              </p:ext>
            </p:extLst>
          </p:nvPr>
        </p:nvGraphicFramePr>
        <p:xfrm>
          <a:off x="4996897" y="3163418"/>
          <a:ext cx="3827116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 TB Uncompressed</a:t>
                      </a:r>
                      <a:r>
                        <a:rPr lang="en-US" sz="600" baseline="0" dirty="0" smtClean="0"/>
                        <a:t> 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1.8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3605607" y="28226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89" y="1081793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2735941" y="1201401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0220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7" name="Picture 76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3" y="1572458"/>
            <a:ext cx="720000" cy="720000"/>
          </a:xfrm>
          <a:prstGeom prst="rect">
            <a:avLst/>
          </a:prstGeom>
        </p:spPr>
      </p:pic>
      <p:pic>
        <p:nvPicPr>
          <p:cNvPr id="78" name="Picture 7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05" y="226559"/>
            <a:ext cx="448748" cy="448748"/>
          </a:xfrm>
          <a:prstGeom prst="rect">
            <a:avLst/>
          </a:prstGeom>
        </p:spPr>
      </p:pic>
      <p:pic>
        <p:nvPicPr>
          <p:cNvPr id="79" name="Picture 78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473" y="242978"/>
            <a:ext cx="415910" cy="41591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64637" y="28226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pic>
        <p:nvPicPr>
          <p:cNvPr id="83" name="Picture 82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02" y="270933"/>
            <a:ext cx="360000" cy="360000"/>
          </a:xfrm>
          <a:prstGeom prst="rect">
            <a:avLst/>
          </a:prstGeom>
        </p:spPr>
      </p:pic>
      <p:pic>
        <p:nvPicPr>
          <p:cNvPr id="94" name="Picture 93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89" y="999986"/>
            <a:ext cx="720000" cy="720000"/>
          </a:xfrm>
          <a:prstGeom prst="rect">
            <a:avLst/>
          </a:prstGeom>
        </p:spPr>
      </p:pic>
      <p:pic>
        <p:nvPicPr>
          <p:cNvPr id="95" name="Picture 94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4" y="999506"/>
            <a:ext cx="720000" cy="720000"/>
          </a:xfrm>
          <a:prstGeom prst="rect">
            <a:avLst/>
          </a:prstGeom>
        </p:spPr>
      </p:pic>
      <p:cxnSp>
        <p:nvCxnSpPr>
          <p:cNvPr id="96" name="Curved Connector 95"/>
          <p:cNvCxnSpPr>
            <a:stCxn id="77" idx="3"/>
            <a:endCxn id="94" idx="3"/>
          </p:cNvCxnSpPr>
          <p:nvPr/>
        </p:nvCxnSpPr>
        <p:spPr>
          <a:xfrm flipV="1">
            <a:off x="2635883" y="1359986"/>
            <a:ext cx="30906" cy="572472"/>
          </a:xfrm>
          <a:prstGeom prst="curvedConnector3">
            <a:avLst>
              <a:gd name="adj1" fmla="val 83966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94" idx="1"/>
            <a:endCxn id="95" idx="3"/>
          </p:cNvCxnSpPr>
          <p:nvPr/>
        </p:nvCxnSpPr>
        <p:spPr>
          <a:xfrm rot="10800000">
            <a:off x="1647515" y="1359506"/>
            <a:ext cx="299275" cy="4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5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98524" y="173750"/>
            <a:ext cx="7788275" cy="5238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: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219481" y="886844"/>
            <a:ext cx="2271702" cy="2118707"/>
          </a:xfrm>
          <a:prstGeom prst="roundRect">
            <a:avLst>
              <a:gd name="adj" fmla="val 511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Main Location</a:t>
            </a:r>
            <a:endParaRPr lang="en-US" sz="1100" dirty="0"/>
          </a:p>
        </p:txBody>
      </p:sp>
      <p:pic>
        <p:nvPicPr>
          <p:cNvPr id="36" name="Picture 35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87" y="2582696"/>
            <a:ext cx="384329" cy="384329"/>
          </a:xfrm>
          <a:prstGeom prst="rect">
            <a:avLst/>
          </a:prstGeom>
        </p:spPr>
      </p:pic>
      <p:pic>
        <p:nvPicPr>
          <p:cNvPr id="37" name="Picture 36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0" y="2614432"/>
            <a:ext cx="352593" cy="35259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788223" y="1803204"/>
            <a:ext cx="515685" cy="212472"/>
            <a:chOff x="5093321" y="2292458"/>
            <a:chExt cx="939288" cy="424944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Picture 59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37" y="2614965"/>
            <a:ext cx="352060" cy="352060"/>
          </a:xfrm>
          <a:prstGeom prst="rect">
            <a:avLst/>
          </a:prstGeom>
        </p:spPr>
      </p:pic>
      <p:cxnSp>
        <p:nvCxnSpPr>
          <p:cNvPr id="61" name="Curved Connector 60"/>
          <p:cNvCxnSpPr>
            <a:stCxn id="36" idx="0"/>
          </p:cNvCxnSpPr>
          <p:nvPr/>
        </p:nvCxnSpPr>
        <p:spPr>
          <a:xfrm rot="5400000" flipH="1" flipV="1">
            <a:off x="2743197" y="2252111"/>
            <a:ext cx="243940" cy="41723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37" idx="0"/>
          </p:cNvCxnSpPr>
          <p:nvPr/>
        </p:nvCxnSpPr>
        <p:spPr>
          <a:xfrm rot="16200000" flipV="1">
            <a:off x="2941692" y="2470847"/>
            <a:ext cx="275676" cy="1149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0" idx="0"/>
          </p:cNvCxnSpPr>
          <p:nvPr/>
        </p:nvCxnSpPr>
        <p:spPr>
          <a:xfrm rot="16200000" flipV="1">
            <a:off x="3147721" y="2264819"/>
            <a:ext cx="276209" cy="42408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10800000" flipV="1">
            <a:off x="3261573" y="1909440"/>
            <a:ext cx="653756" cy="10623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10800000">
            <a:off x="1131757" y="3776177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810318" y="3748066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LOG COLLECTION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cxnSp>
        <p:nvCxnSpPr>
          <p:cNvPr id="68" name="Curved Connector 67"/>
          <p:cNvCxnSpPr/>
          <p:nvPr/>
        </p:nvCxnSpPr>
        <p:spPr>
          <a:xfrm rot="10800000">
            <a:off x="1131757" y="4058051"/>
            <a:ext cx="587497" cy="19870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10318" y="4059615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NETWORK MONITOR (NIDS)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523989" y="49815"/>
            <a:ext cx="2042248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AlienVault Standard Server, </a:t>
            </a:r>
          </a:p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Standard Sensor (x2) &amp; Standard Logger</a:t>
            </a:r>
          </a:p>
          <a:p>
            <a:pPr>
              <a:buSzPct val="150000"/>
            </a:pPr>
            <a:r>
              <a:rPr lang="en-US" sz="1100" b="1" dirty="0">
                <a:latin typeface="Archer Medium"/>
                <a:cs typeface="Archer Medium"/>
              </a:rPr>
              <a:t>(DC and remote Location)</a:t>
            </a:r>
          </a:p>
          <a:p>
            <a:pPr>
              <a:buSzPct val="150000"/>
            </a:pPr>
            <a:endParaRPr lang="en-US" b="1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endParaRPr lang="en-US" sz="900" dirty="0">
              <a:latin typeface="Archer Medium"/>
              <a:cs typeface="Archer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982567" y="2557218"/>
            <a:ext cx="3123989" cy="180636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SCENARIO PERFORMANCE</a:t>
            </a:r>
          </a:p>
          <a:p>
            <a:pPr>
              <a:buSzPct val="150000"/>
            </a:pPr>
            <a:endParaRPr lang="en-US" sz="200" dirty="0" smtClean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b="1" i="1" dirty="0" smtClean="0">
                <a:latin typeface="Archer Medium"/>
                <a:cs typeface="Archer Medium"/>
              </a:rPr>
              <a:t>EPS ratio Example: </a:t>
            </a:r>
            <a:endParaRPr lang="en-US" sz="600" b="1" i="1" dirty="0">
              <a:latin typeface="Archer Medium"/>
              <a:cs typeface="Archer Medium"/>
            </a:endParaRPr>
          </a:p>
          <a:p>
            <a:pPr>
              <a:buSzPct val="150000"/>
            </a:pPr>
            <a:r>
              <a:rPr lang="en-US" sz="600" dirty="0" smtClean="0">
                <a:latin typeface="Archer Medium"/>
                <a:cs typeface="Archer Medium"/>
              </a:rPr>
              <a:t>500 EPS are approx. 150 Windows Servers </a:t>
            </a:r>
            <a:endParaRPr lang="en-US" sz="600" dirty="0" smtClean="0">
              <a:latin typeface="Archer Medium"/>
              <a:cs typeface="Archer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10318" y="4343233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EPS – Events Per Second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07106"/>
              </p:ext>
            </p:extLst>
          </p:nvPr>
        </p:nvGraphicFramePr>
        <p:xfrm>
          <a:off x="4996899" y="886844"/>
          <a:ext cx="3827116" cy="16106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VIRTUAL DEPLOYMENT</a:t>
                      </a:r>
                      <a:endParaRPr lang="en-US" sz="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(x2)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8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Ram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Local Storage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1.2</a:t>
                      </a:r>
                      <a:r>
                        <a:rPr lang="en-US" sz="600" baseline="0" dirty="0" smtClean="0"/>
                        <a:t> TB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1.8 TB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Interfaces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 Network Interfaces</a:t>
                      </a:r>
                    </a:p>
                    <a:p>
                      <a:pPr algn="ctr"/>
                      <a:r>
                        <a:rPr lang="en-US" sz="600" dirty="0" smtClean="0"/>
                        <a:t>.-</a:t>
                      </a:r>
                      <a:r>
                        <a:rPr lang="en-US" sz="600" baseline="0" dirty="0" smtClean="0"/>
                        <a:t> eth0 Management &amp; Log Collection</a:t>
                      </a:r>
                    </a:p>
                    <a:p>
                      <a:pPr algn="ctr"/>
                      <a:r>
                        <a:rPr lang="en-US" sz="600" baseline="0" dirty="0" smtClean="0"/>
                        <a:t>.- eth1 Network Monitor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</a:t>
                      </a:r>
                      <a:r>
                        <a:rPr lang="en-US" sz="600" baseline="0" dirty="0" smtClean="0"/>
                        <a:t> Network Interface:</a:t>
                      </a:r>
                    </a:p>
                    <a:p>
                      <a:pPr algn="ctr"/>
                      <a:r>
                        <a:rPr lang="en-US" sz="600" baseline="0" dirty="0" smtClean="0"/>
                        <a:t>  – Management</a:t>
                      </a:r>
                      <a:endParaRPr lang="en-US" sz="600" dirty="0" smtClean="0"/>
                    </a:p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VMWARE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4.0+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120064"/>
              </p:ext>
            </p:extLst>
          </p:nvPr>
        </p:nvGraphicFramePr>
        <p:xfrm>
          <a:off x="4996897" y="3163418"/>
          <a:ext cx="3827116" cy="14278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56779"/>
                <a:gridCol w="956779"/>
                <a:gridCol w="956779"/>
                <a:gridCol w="956779"/>
              </a:tblGrid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VIRTUAL DEPLOYMENT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Server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 Sensor (x2)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Standard</a:t>
                      </a:r>
                      <a:r>
                        <a:rPr lang="en-US" sz="600" baseline="0" dirty="0" smtClean="0"/>
                        <a:t> Logger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Collection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2.500</a:t>
                      </a:r>
                      <a:r>
                        <a:rPr lang="en-US" sz="600" baseline="0" dirty="0" smtClean="0"/>
                        <a:t> + 2.500 EPS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Correlation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5.000</a:t>
                      </a:r>
                      <a:r>
                        <a:rPr lang="en-US" sz="600" baseline="0" dirty="0" smtClean="0"/>
                        <a:t> EPS</a:t>
                      </a:r>
                      <a:endParaRPr 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</a:tr>
              <a:tr h="13852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Logger</a:t>
                      </a:r>
                      <a:r>
                        <a:rPr lang="en-US" sz="600" baseline="0" dirty="0" smtClean="0"/>
                        <a:t> Capability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9 TB Uncompressed</a:t>
                      </a:r>
                      <a:r>
                        <a:rPr lang="en-US" sz="600" baseline="0" dirty="0" smtClean="0"/>
                        <a:t> </a:t>
                      </a:r>
                    </a:p>
                    <a:p>
                      <a:pPr algn="ctr"/>
                      <a:r>
                        <a:rPr lang="en-US" sz="600" baseline="0" dirty="0" smtClean="0"/>
                        <a:t>1.8 TB local storage</a:t>
                      </a:r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Network</a:t>
                      </a:r>
                      <a:r>
                        <a:rPr lang="en-US" sz="600" baseline="0" dirty="0" smtClean="0"/>
                        <a:t> Monitor Bandwidth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-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1 </a:t>
                      </a:r>
                      <a:r>
                        <a:rPr lang="en-US" sz="600" dirty="0" err="1" smtClean="0"/>
                        <a:t>Gbps</a:t>
                      </a:r>
                      <a:r>
                        <a:rPr lang="en-US" sz="600" dirty="0" smtClean="0"/>
                        <a:t> + 1Gbps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/>
                </a:tc>
              </a:tr>
              <a:tr h="23908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Asset</a:t>
                      </a:r>
                      <a:r>
                        <a:rPr lang="en-US" sz="600" baseline="0" dirty="0" smtClean="0"/>
                        <a:t> Limit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UA</a:t>
                      </a:r>
                      <a:endParaRPr lang="en-US" sz="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3414219" y="26292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50001" y="3324473"/>
            <a:ext cx="557910" cy="242691"/>
            <a:chOff x="5093321" y="2292458"/>
            <a:chExt cx="939288" cy="424944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1810318" y="3318357"/>
            <a:ext cx="1177726" cy="25492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900" dirty="0" smtClean="0">
                <a:latin typeface="Archer Medium"/>
                <a:cs typeface="Archer Medium"/>
              </a:rPr>
              <a:t>LOCAL NETWORK</a:t>
            </a:r>
            <a:endParaRPr lang="en-US" sz="900" dirty="0" smtClean="0">
              <a:latin typeface="Archer Medium"/>
              <a:cs typeface="Archer Medium"/>
            </a:endParaRPr>
          </a:p>
        </p:txBody>
      </p:sp>
      <p:pic>
        <p:nvPicPr>
          <p:cNvPr id="91" name="Picture 90" descr="U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89" y="1081793"/>
            <a:ext cx="360000" cy="360000"/>
          </a:xfrm>
          <a:prstGeom prst="rect">
            <a:avLst/>
          </a:prstGeom>
        </p:spPr>
      </p:pic>
      <p:sp>
        <p:nvSpPr>
          <p:cNvPr id="92" name="Left Arrow 91"/>
          <p:cNvSpPr/>
          <p:nvPr/>
        </p:nvSpPr>
        <p:spPr>
          <a:xfrm>
            <a:off x="3546541" y="1289229"/>
            <a:ext cx="318047" cy="90027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832657" y="1339664"/>
            <a:ext cx="568864" cy="16004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ctr">
              <a:buSzPct val="150000"/>
            </a:pPr>
            <a:r>
              <a:rPr lang="en-US" sz="600" b="1" dirty="0" smtClean="0">
                <a:latin typeface="Archer Medium"/>
                <a:cs typeface="Archer Medium"/>
              </a:rPr>
              <a:t>AV Admin</a:t>
            </a:r>
            <a:endParaRPr lang="en-US" sz="600" b="1" dirty="0" smtClean="0">
              <a:latin typeface="Archer Medium"/>
              <a:cs typeface="Archer Medium"/>
            </a:endParaRPr>
          </a:p>
        </p:txBody>
      </p:sp>
      <p:pic>
        <p:nvPicPr>
          <p:cNvPr id="77" name="Picture 76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83" y="1572458"/>
            <a:ext cx="720000" cy="720000"/>
          </a:xfrm>
          <a:prstGeom prst="rect">
            <a:avLst/>
          </a:prstGeom>
        </p:spPr>
      </p:pic>
      <p:pic>
        <p:nvPicPr>
          <p:cNvPr id="78" name="Picture 7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74" y="207219"/>
            <a:ext cx="448748" cy="448748"/>
          </a:xfrm>
          <a:prstGeom prst="rect">
            <a:avLst/>
          </a:prstGeom>
        </p:spPr>
      </p:pic>
      <p:pic>
        <p:nvPicPr>
          <p:cNvPr id="79" name="Picture 78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76" y="223638"/>
            <a:ext cx="415910" cy="41591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945831" y="262927"/>
            <a:ext cx="320612" cy="33733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b="1" dirty="0" smtClean="0">
                <a:latin typeface="Archer Medium"/>
                <a:cs typeface="Archer Medium"/>
              </a:rPr>
              <a:t>+</a:t>
            </a:r>
            <a:endParaRPr lang="en-US" b="1" dirty="0" smtClean="0">
              <a:latin typeface="Archer Medium"/>
              <a:cs typeface="Archer Medium"/>
            </a:endParaRPr>
          </a:p>
        </p:txBody>
      </p:sp>
      <p:pic>
        <p:nvPicPr>
          <p:cNvPr id="83" name="Picture 82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89" y="251593"/>
            <a:ext cx="360000" cy="360000"/>
          </a:xfrm>
          <a:prstGeom prst="rect">
            <a:avLst/>
          </a:prstGeom>
        </p:spPr>
      </p:pic>
      <p:pic>
        <p:nvPicPr>
          <p:cNvPr id="94" name="Picture 93" descr="USM_Serv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41" y="1114827"/>
            <a:ext cx="449673" cy="449673"/>
          </a:xfrm>
          <a:prstGeom prst="rect">
            <a:avLst/>
          </a:prstGeom>
        </p:spPr>
      </p:pic>
      <p:pic>
        <p:nvPicPr>
          <p:cNvPr id="95" name="Picture 94" descr="USM_Logg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81" y="1127430"/>
            <a:ext cx="437070" cy="437070"/>
          </a:xfrm>
          <a:prstGeom prst="rect">
            <a:avLst/>
          </a:prstGeom>
        </p:spPr>
      </p:pic>
      <p:cxnSp>
        <p:nvCxnSpPr>
          <p:cNvPr id="96" name="Curved Connector 95"/>
          <p:cNvCxnSpPr>
            <a:stCxn id="77" idx="1"/>
            <a:endCxn id="77" idx="0"/>
          </p:cNvCxnSpPr>
          <p:nvPr/>
        </p:nvCxnSpPr>
        <p:spPr>
          <a:xfrm rot="10800000" flipH="1">
            <a:off x="2726483" y="1572458"/>
            <a:ext cx="360000" cy="360000"/>
          </a:xfrm>
          <a:prstGeom prst="curvedConnector4">
            <a:avLst>
              <a:gd name="adj1" fmla="val -63500"/>
              <a:gd name="adj2" fmla="val 6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/>
          <p:cNvCxnSpPr>
            <a:stCxn id="94" idx="1"/>
            <a:endCxn id="95" idx="3"/>
          </p:cNvCxnSpPr>
          <p:nvPr/>
        </p:nvCxnSpPr>
        <p:spPr>
          <a:xfrm rot="10800000" flipV="1">
            <a:off x="2656551" y="1339663"/>
            <a:ext cx="260290" cy="630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19566" y="886844"/>
            <a:ext cx="1750905" cy="2118707"/>
          </a:xfrm>
          <a:prstGeom prst="roundRect">
            <a:avLst>
              <a:gd name="adj" fmla="val 586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Remote Location</a:t>
            </a:r>
            <a:endParaRPr lang="en-US" sz="1100" dirty="0"/>
          </a:p>
        </p:txBody>
      </p:sp>
      <p:pic>
        <p:nvPicPr>
          <p:cNvPr id="75" name="Picture 74" descr="Lap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1" y="2589452"/>
            <a:ext cx="384329" cy="384329"/>
          </a:xfrm>
          <a:prstGeom prst="rect">
            <a:avLst/>
          </a:prstGeom>
        </p:spPr>
      </p:pic>
      <p:pic>
        <p:nvPicPr>
          <p:cNvPr id="76" name="Picture 75" descr="Firew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4" y="2621188"/>
            <a:ext cx="352593" cy="352593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475369" y="1769800"/>
            <a:ext cx="515685" cy="212472"/>
            <a:chOff x="5093321" y="2292458"/>
            <a:chExt cx="939288" cy="424944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093321" y="2504930"/>
              <a:ext cx="93928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324836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788127" y="2504930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549997" y="2292458"/>
              <a:ext cx="0" cy="212472"/>
            </a:xfrm>
            <a:prstGeom prst="line">
              <a:avLst/>
            </a:prstGeom>
            <a:ln>
              <a:solidFill>
                <a:srgbClr val="000000"/>
              </a:solidFill>
              <a:headEnd type="oval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" name="Picture 102" descr="Serv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21" y="2621721"/>
            <a:ext cx="352060" cy="352060"/>
          </a:xfrm>
          <a:prstGeom prst="rect">
            <a:avLst/>
          </a:prstGeom>
        </p:spPr>
      </p:pic>
      <p:cxnSp>
        <p:nvCxnSpPr>
          <p:cNvPr id="104" name="Curved Connector 103"/>
          <p:cNvCxnSpPr>
            <a:stCxn id="75" idx="0"/>
            <a:endCxn id="108" idx="2"/>
          </p:cNvCxnSpPr>
          <p:nvPr/>
        </p:nvCxnSpPr>
        <p:spPr>
          <a:xfrm rot="5400000" flipH="1" flipV="1">
            <a:off x="1035328" y="1944072"/>
            <a:ext cx="354588" cy="93617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76" idx="0"/>
            <a:endCxn id="108" idx="2"/>
          </p:cNvCxnSpPr>
          <p:nvPr/>
        </p:nvCxnSpPr>
        <p:spPr>
          <a:xfrm rot="5400000" flipH="1" flipV="1">
            <a:off x="1233823" y="2174302"/>
            <a:ext cx="386324" cy="50744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103" idx="0"/>
            <a:endCxn id="108" idx="2"/>
          </p:cNvCxnSpPr>
          <p:nvPr/>
        </p:nvCxnSpPr>
        <p:spPr>
          <a:xfrm rot="5400000" flipH="1" flipV="1">
            <a:off x="1439852" y="2380864"/>
            <a:ext cx="386857" cy="9485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endCxn id="108" idx="1"/>
          </p:cNvCxnSpPr>
          <p:nvPr/>
        </p:nvCxnSpPr>
        <p:spPr>
          <a:xfrm>
            <a:off x="936700" y="1874864"/>
            <a:ext cx="384009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8" name="Picture 107" descr="USM_Sens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09" y="1514864"/>
            <a:ext cx="720000" cy="720000"/>
          </a:xfrm>
          <a:prstGeom prst="rect">
            <a:avLst/>
          </a:prstGeom>
        </p:spPr>
      </p:pic>
      <p:cxnSp>
        <p:nvCxnSpPr>
          <p:cNvPr id="109" name="Curved Connector 108"/>
          <p:cNvCxnSpPr>
            <a:endCxn id="77" idx="0"/>
          </p:cNvCxnSpPr>
          <p:nvPr/>
        </p:nvCxnSpPr>
        <p:spPr>
          <a:xfrm flipV="1">
            <a:off x="2040709" y="1572458"/>
            <a:ext cx="1045774" cy="302406"/>
          </a:xfrm>
          <a:prstGeom prst="curvedConnector4">
            <a:avLst>
              <a:gd name="adj1" fmla="val 32788"/>
              <a:gd name="adj2" fmla="val 5719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69117" y="278284"/>
            <a:ext cx="380007" cy="306619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buSzPct val="150000"/>
            </a:pPr>
            <a:r>
              <a:rPr lang="en-US" sz="1400" b="1" dirty="0" smtClean="0">
                <a:latin typeface="Archer Medium"/>
                <a:cs typeface="Archer Medium"/>
              </a:rPr>
              <a:t>(x2)</a:t>
            </a:r>
            <a:endParaRPr lang="en-US" sz="1400" b="1" dirty="0" smtClean="0">
              <a:latin typeface="Archer Medium"/>
              <a:cs typeface="Arch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5465657"/>
      </p:ext>
    </p:extLst>
  </p:cSld>
  <p:clrMapOvr>
    <a:masterClrMapping/>
  </p:clrMapOvr>
</p:sld>
</file>

<file path=ppt/theme/theme1.xml><?xml version="1.0" encoding="utf-8"?>
<a:theme xmlns:a="http://schemas.openxmlformats.org/drawingml/2006/main" name="AV presentation - white">
  <a:themeElements>
    <a:clrScheme name="AV Colors 1">
      <a:dk1>
        <a:srgbClr val="6A737B"/>
      </a:dk1>
      <a:lt1>
        <a:sysClr val="window" lastClr="FFFFFF"/>
      </a:lt1>
      <a:dk2>
        <a:srgbClr val="45515B"/>
      </a:dk2>
      <a:lt2>
        <a:srgbClr val="FFFFFF"/>
      </a:lt2>
      <a:accent1>
        <a:srgbClr val="6CC727"/>
      </a:accent1>
      <a:accent2>
        <a:srgbClr val="FF9C00"/>
      </a:accent2>
      <a:accent3>
        <a:srgbClr val="015697"/>
      </a:accent3>
      <a:accent4>
        <a:srgbClr val="6A737B"/>
      </a:accent4>
      <a:accent5>
        <a:srgbClr val="0FADEC"/>
      </a:accent5>
      <a:accent6>
        <a:srgbClr val="F79646"/>
      </a:accent6>
      <a:hlink>
        <a:srgbClr val="6CC727"/>
      </a:hlink>
      <a:folHlink>
        <a:srgbClr val="FF9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buSzPct val="150000"/>
          <a:defRPr sz="1200" dirty="0" err="1" smtClean="0">
            <a:latin typeface="Archer Medium"/>
            <a:cs typeface="Archer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8287</TotalTime>
  <Words>1648</Words>
  <Application>Microsoft Macintosh PowerPoint</Application>
  <PresentationFormat>On-screen Show (16:9)</PresentationFormat>
  <Paragraphs>650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AV presentation - white</vt:lpstr>
      <vt:lpstr>Scenarios: Diagrams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 :</vt:lpstr>
      <vt:lpstr>Scenarios: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iMac 1</dc:creator>
  <cp:lastModifiedBy>jose antonio izquierdo </cp:lastModifiedBy>
  <cp:revision>603</cp:revision>
  <cp:lastPrinted>2013-05-31T19:10:17Z</cp:lastPrinted>
  <dcterms:created xsi:type="dcterms:W3CDTF">2013-05-28T21:12:15Z</dcterms:created>
  <dcterms:modified xsi:type="dcterms:W3CDTF">2015-06-12T09:06:50Z</dcterms:modified>
</cp:coreProperties>
</file>